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0" r:id="rId1"/>
  </p:sldMasterIdLst>
  <p:notesMasterIdLst>
    <p:notesMasterId r:id="rId15"/>
  </p:notesMasterIdLst>
  <p:sldIdLst>
    <p:sldId id="256" r:id="rId2"/>
    <p:sldId id="267" r:id="rId3"/>
    <p:sldId id="257" r:id="rId4"/>
    <p:sldId id="258" r:id="rId5"/>
    <p:sldId id="259" r:id="rId6"/>
    <p:sldId id="260" r:id="rId7"/>
    <p:sldId id="262" r:id="rId8"/>
    <p:sldId id="261" r:id="rId9"/>
    <p:sldId id="268" r:id="rId10"/>
    <p:sldId id="270" r:id="rId11"/>
    <p:sldId id="272" r:id="rId12"/>
    <p:sldId id="271" r:id="rId13"/>
    <p:sldId id="269" r:id="rId14"/>
  </p:sldIdLst>
  <p:sldSz cx="9144000" cy="5143500" type="screen16x9"/>
  <p:notesSz cx="6858000" cy="9144000"/>
  <p:embeddedFontLst>
    <p:embeddedFont>
      <p:font typeface="Dosis" pitchFamily="2" charset="77"/>
      <p:regular r:id="rId16"/>
      <p:bold r:id="rId17"/>
    </p:embeddedFont>
    <p:embeddedFont>
      <p:font typeface="Dosis Light" panose="020F0302020204030204" pitchFamily="34" charset="0"/>
      <p:regular r:id="rId18"/>
      <p:bold r:id="rId19"/>
    </p:embeddedFont>
    <p:embeddedFont>
      <p:font typeface="Libre Franklin" pitchFamily="2" charset="77"/>
      <p:regular r:id="rId20"/>
      <p:bold r:id="rId21"/>
      <p:italic r:id="rId22"/>
      <p:boldItalic r:id="rId23"/>
    </p:embeddedFont>
    <p:embeddedFont>
      <p:font typeface="Montserrat" pitchFamily="2" charset="77"/>
      <p:regular r:id="rId24"/>
      <p:bold r:id="rId25"/>
      <p:italic r:id="rId26"/>
      <p:boldItalic r:id="rId27"/>
    </p:embeddedFont>
    <p:embeddedFont>
      <p:font typeface="Pontano Sans" pitchFamily="2" charset="77"/>
      <p:regular r:id="rId28"/>
      <p:bold r:id="rId29"/>
    </p:embeddedFont>
    <p:embeddedFont>
      <p:font typeface="Roboto Black" panose="020F0502020204030204" pitchFamily="34" charset="0"/>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33"/>
    <p:restoredTop sz="94721"/>
  </p:normalViewPr>
  <p:slideViewPr>
    <p:cSldViewPr snapToGrid="0">
      <p:cViewPr varScale="1">
        <p:scale>
          <a:sx n="133" d="100"/>
          <a:sy n="133" d="100"/>
        </p:scale>
        <p:origin x="216" y="4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font" Target="fonts/font17.fntdata"/><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font" Target="fonts/font1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font" Target="fonts/font15.fntdata"/><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0" name="Google Shape;17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 name="Google Shape;122;p5:notes"/>
          <p:cNvSpPr txBox="1">
            <a:spLocks noGrp="1"/>
          </p:cNvSpPr>
          <p:nvPr>
            <p:ph type="body" idx="1"/>
          </p:nvPr>
        </p:nvSpPr>
        <p:spPr>
          <a:xfrm>
            <a:off x="685800" y="4400550"/>
            <a:ext cx="5486400" cy="360045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200"/>
              <a:buFont typeface="Arial"/>
              <a:buNone/>
            </a:pPr>
            <a:r>
              <a:rPr lang="en-US">
                <a:latin typeface="Arial"/>
                <a:ea typeface="Arial"/>
                <a:cs typeface="Arial"/>
                <a:sym typeface="Arial"/>
              </a:rPr>
              <a:t>Add note to this slide</a:t>
            </a:r>
            <a:endParaRPr/>
          </a:p>
        </p:txBody>
      </p:sp>
      <p:sp>
        <p:nvSpPr>
          <p:cNvPr id="123" name="Google Shape;123;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en-US"/>
              <a:t>13</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288a538d819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288a538d819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037823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15839bb281e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15839bb281e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288a538d819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288a538d819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15839bb281e_0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15839bb281e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156aeec233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 name="Google Shape;203;g156aeec233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139d391b0f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139d391b0f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 name="Google Shape;106;p3:notes"/>
          <p:cNvSpPr txBox="1">
            <a:spLocks noGrp="1"/>
          </p:cNvSpPr>
          <p:nvPr>
            <p:ph type="body" idx="1"/>
          </p:nvPr>
        </p:nvSpPr>
        <p:spPr>
          <a:xfrm>
            <a:off x="685800" y="4400550"/>
            <a:ext cx="5486400" cy="360045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200"/>
              <a:buFont typeface="Arial"/>
              <a:buNone/>
            </a:pPr>
            <a:r>
              <a:rPr lang="en-US">
                <a:latin typeface="Arial"/>
                <a:ea typeface="Arial"/>
                <a:cs typeface="Arial"/>
                <a:sym typeface="Arial"/>
              </a:rPr>
              <a:t>Add note to this slide</a:t>
            </a:r>
            <a:endParaRPr/>
          </a:p>
        </p:txBody>
      </p:sp>
      <p:sp>
        <p:nvSpPr>
          <p:cNvPr id="107" name="Google Shape;10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a:off x="0" y="0"/>
            <a:ext cx="9144093" cy="5143522"/>
          </a:xfrm>
          <a:custGeom>
            <a:avLst/>
            <a:gdLst/>
            <a:ahLst/>
            <a:cxnLst/>
            <a:rect l="l" t="t" r="r" b="b"/>
            <a:pathLst>
              <a:path w="94269" h="53026" extrusionOk="0">
                <a:moveTo>
                  <a:pt x="49675" y="4677"/>
                </a:moveTo>
                <a:lnTo>
                  <a:pt x="49730" y="5469"/>
                </a:lnTo>
                <a:lnTo>
                  <a:pt x="49748" y="6408"/>
                </a:lnTo>
                <a:lnTo>
                  <a:pt x="49785" y="7660"/>
                </a:lnTo>
                <a:lnTo>
                  <a:pt x="49785" y="9169"/>
                </a:lnTo>
                <a:lnTo>
                  <a:pt x="49730" y="10900"/>
                </a:lnTo>
                <a:lnTo>
                  <a:pt x="49693" y="11858"/>
                </a:lnTo>
                <a:lnTo>
                  <a:pt x="49638" y="12833"/>
                </a:lnTo>
                <a:lnTo>
                  <a:pt x="49583" y="13846"/>
                </a:lnTo>
                <a:lnTo>
                  <a:pt x="49491" y="14895"/>
                </a:lnTo>
                <a:lnTo>
                  <a:pt x="49380" y="15982"/>
                </a:lnTo>
                <a:lnTo>
                  <a:pt x="49251" y="17086"/>
                </a:lnTo>
                <a:lnTo>
                  <a:pt x="49086" y="18191"/>
                </a:lnTo>
                <a:lnTo>
                  <a:pt x="48920" y="19314"/>
                </a:lnTo>
                <a:lnTo>
                  <a:pt x="48699" y="20456"/>
                </a:lnTo>
                <a:lnTo>
                  <a:pt x="48478" y="21597"/>
                </a:lnTo>
                <a:lnTo>
                  <a:pt x="48202" y="22720"/>
                </a:lnTo>
                <a:lnTo>
                  <a:pt x="47907" y="23844"/>
                </a:lnTo>
                <a:lnTo>
                  <a:pt x="47576" y="24948"/>
                </a:lnTo>
                <a:lnTo>
                  <a:pt x="47208" y="26053"/>
                </a:lnTo>
                <a:lnTo>
                  <a:pt x="47005" y="26587"/>
                </a:lnTo>
                <a:lnTo>
                  <a:pt x="46803" y="27121"/>
                </a:lnTo>
                <a:lnTo>
                  <a:pt x="46582" y="27636"/>
                </a:lnTo>
                <a:lnTo>
                  <a:pt x="46361" y="28152"/>
                </a:lnTo>
                <a:lnTo>
                  <a:pt x="46121" y="28667"/>
                </a:lnTo>
                <a:lnTo>
                  <a:pt x="45882" y="29165"/>
                </a:lnTo>
                <a:lnTo>
                  <a:pt x="45624" y="29643"/>
                </a:lnTo>
                <a:lnTo>
                  <a:pt x="45348" y="30122"/>
                </a:lnTo>
                <a:lnTo>
                  <a:pt x="45072" y="30601"/>
                </a:lnTo>
                <a:lnTo>
                  <a:pt x="44777" y="31061"/>
                </a:lnTo>
                <a:lnTo>
                  <a:pt x="44483" y="31503"/>
                </a:lnTo>
                <a:lnTo>
                  <a:pt x="44170" y="31926"/>
                </a:lnTo>
                <a:lnTo>
                  <a:pt x="43838" y="32350"/>
                </a:lnTo>
                <a:lnTo>
                  <a:pt x="43507" y="32736"/>
                </a:lnTo>
                <a:lnTo>
                  <a:pt x="43157" y="33123"/>
                </a:lnTo>
                <a:lnTo>
                  <a:pt x="42826" y="33491"/>
                </a:lnTo>
                <a:lnTo>
                  <a:pt x="42457" y="33841"/>
                </a:lnTo>
                <a:lnTo>
                  <a:pt x="42108" y="34154"/>
                </a:lnTo>
                <a:lnTo>
                  <a:pt x="41739" y="34467"/>
                </a:lnTo>
                <a:lnTo>
                  <a:pt x="41371" y="34780"/>
                </a:lnTo>
                <a:lnTo>
                  <a:pt x="41003" y="35056"/>
                </a:lnTo>
                <a:lnTo>
                  <a:pt x="40616" y="35314"/>
                </a:lnTo>
                <a:lnTo>
                  <a:pt x="40230" y="35572"/>
                </a:lnTo>
                <a:lnTo>
                  <a:pt x="39843" y="35811"/>
                </a:lnTo>
                <a:lnTo>
                  <a:pt x="39456" y="36032"/>
                </a:lnTo>
                <a:lnTo>
                  <a:pt x="39051" y="36253"/>
                </a:lnTo>
                <a:lnTo>
                  <a:pt x="38665" y="36437"/>
                </a:lnTo>
                <a:lnTo>
                  <a:pt x="38260" y="36621"/>
                </a:lnTo>
                <a:lnTo>
                  <a:pt x="37873" y="36805"/>
                </a:lnTo>
                <a:lnTo>
                  <a:pt x="37468" y="36953"/>
                </a:lnTo>
                <a:lnTo>
                  <a:pt x="36658" y="37247"/>
                </a:lnTo>
                <a:lnTo>
                  <a:pt x="35866" y="37487"/>
                </a:lnTo>
                <a:lnTo>
                  <a:pt x="35056" y="37689"/>
                </a:lnTo>
                <a:lnTo>
                  <a:pt x="34264" y="37836"/>
                </a:lnTo>
                <a:lnTo>
                  <a:pt x="33491" y="37965"/>
                </a:lnTo>
                <a:lnTo>
                  <a:pt x="32718" y="38057"/>
                </a:lnTo>
                <a:lnTo>
                  <a:pt x="31963" y="38131"/>
                </a:lnTo>
                <a:lnTo>
                  <a:pt x="31226" y="38168"/>
                </a:lnTo>
                <a:lnTo>
                  <a:pt x="30527" y="38186"/>
                </a:lnTo>
                <a:lnTo>
                  <a:pt x="29845" y="38168"/>
                </a:lnTo>
                <a:lnTo>
                  <a:pt x="29201" y="38149"/>
                </a:lnTo>
                <a:lnTo>
                  <a:pt x="28575" y="38113"/>
                </a:lnTo>
                <a:lnTo>
                  <a:pt x="27986" y="38057"/>
                </a:lnTo>
                <a:lnTo>
                  <a:pt x="27452" y="37984"/>
                </a:lnTo>
                <a:lnTo>
                  <a:pt x="26955" y="37928"/>
                </a:lnTo>
                <a:lnTo>
                  <a:pt x="26089" y="37781"/>
                </a:lnTo>
                <a:lnTo>
                  <a:pt x="25445" y="37652"/>
                </a:lnTo>
                <a:lnTo>
                  <a:pt x="25040" y="37560"/>
                </a:lnTo>
                <a:lnTo>
                  <a:pt x="24911" y="37523"/>
                </a:lnTo>
                <a:lnTo>
                  <a:pt x="24837" y="37395"/>
                </a:lnTo>
                <a:lnTo>
                  <a:pt x="24635" y="37026"/>
                </a:lnTo>
                <a:lnTo>
                  <a:pt x="24322" y="36456"/>
                </a:lnTo>
                <a:lnTo>
                  <a:pt x="23954" y="35664"/>
                </a:lnTo>
                <a:lnTo>
                  <a:pt x="23751" y="35204"/>
                </a:lnTo>
                <a:lnTo>
                  <a:pt x="23549" y="34706"/>
                </a:lnTo>
                <a:lnTo>
                  <a:pt x="23346" y="34154"/>
                </a:lnTo>
                <a:lnTo>
                  <a:pt x="23125" y="33565"/>
                </a:lnTo>
                <a:lnTo>
                  <a:pt x="22923" y="32957"/>
                </a:lnTo>
                <a:lnTo>
                  <a:pt x="22738" y="32294"/>
                </a:lnTo>
                <a:lnTo>
                  <a:pt x="22554" y="31613"/>
                </a:lnTo>
                <a:lnTo>
                  <a:pt x="22389" y="30895"/>
                </a:lnTo>
                <a:lnTo>
                  <a:pt x="22241" y="30159"/>
                </a:lnTo>
                <a:lnTo>
                  <a:pt x="22112" y="29385"/>
                </a:lnTo>
                <a:lnTo>
                  <a:pt x="22020" y="28612"/>
                </a:lnTo>
                <a:lnTo>
                  <a:pt x="21965" y="27802"/>
                </a:lnTo>
                <a:lnTo>
                  <a:pt x="21928" y="26974"/>
                </a:lnTo>
                <a:lnTo>
                  <a:pt x="21947" y="26145"/>
                </a:lnTo>
                <a:lnTo>
                  <a:pt x="22002" y="25298"/>
                </a:lnTo>
                <a:lnTo>
                  <a:pt x="22039" y="24856"/>
                </a:lnTo>
                <a:lnTo>
                  <a:pt x="22094" y="24433"/>
                </a:lnTo>
                <a:lnTo>
                  <a:pt x="22168" y="23991"/>
                </a:lnTo>
                <a:lnTo>
                  <a:pt x="22241" y="23567"/>
                </a:lnTo>
                <a:lnTo>
                  <a:pt x="22333" y="23125"/>
                </a:lnTo>
                <a:lnTo>
                  <a:pt x="22444" y="22684"/>
                </a:lnTo>
                <a:lnTo>
                  <a:pt x="22573" y="22260"/>
                </a:lnTo>
                <a:lnTo>
                  <a:pt x="22702" y="21818"/>
                </a:lnTo>
                <a:lnTo>
                  <a:pt x="22849" y="21376"/>
                </a:lnTo>
                <a:lnTo>
                  <a:pt x="23033" y="20935"/>
                </a:lnTo>
                <a:lnTo>
                  <a:pt x="23217" y="20493"/>
                </a:lnTo>
                <a:lnTo>
                  <a:pt x="23420" y="20069"/>
                </a:lnTo>
                <a:lnTo>
                  <a:pt x="23622" y="19627"/>
                </a:lnTo>
                <a:lnTo>
                  <a:pt x="23862" y="19185"/>
                </a:lnTo>
                <a:lnTo>
                  <a:pt x="24119" y="18762"/>
                </a:lnTo>
                <a:lnTo>
                  <a:pt x="24396" y="18320"/>
                </a:lnTo>
                <a:lnTo>
                  <a:pt x="24690" y="17897"/>
                </a:lnTo>
                <a:lnTo>
                  <a:pt x="24985" y="17473"/>
                </a:lnTo>
                <a:lnTo>
                  <a:pt x="25316" y="17050"/>
                </a:lnTo>
                <a:lnTo>
                  <a:pt x="25666" y="16645"/>
                </a:lnTo>
                <a:lnTo>
                  <a:pt x="26034" y="16240"/>
                </a:lnTo>
                <a:lnTo>
                  <a:pt x="26402" y="15834"/>
                </a:lnTo>
                <a:lnTo>
                  <a:pt x="26789" y="15448"/>
                </a:lnTo>
                <a:lnTo>
                  <a:pt x="27176" y="15061"/>
                </a:lnTo>
                <a:lnTo>
                  <a:pt x="27599" y="14693"/>
                </a:lnTo>
                <a:lnTo>
                  <a:pt x="28023" y="14325"/>
                </a:lnTo>
                <a:lnTo>
                  <a:pt x="28446" y="13956"/>
                </a:lnTo>
                <a:lnTo>
                  <a:pt x="28888" y="13607"/>
                </a:lnTo>
                <a:lnTo>
                  <a:pt x="29348" y="13257"/>
                </a:lnTo>
                <a:lnTo>
                  <a:pt x="29809" y="12925"/>
                </a:lnTo>
                <a:lnTo>
                  <a:pt x="30766" y="12263"/>
                </a:lnTo>
                <a:lnTo>
                  <a:pt x="31742" y="11637"/>
                </a:lnTo>
                <a:lnTo>
                  <a:pt x="32736" y="11047"/>
                </a:lnTo>
                <a:lnTo>
                  <a:pt x="33749" y="10477"/>
                </a:lnTo>
                <a:lnTo>
                  <a:pt x="34780" y="9943"/>
                </a:lnTo>
                <a:lnTo>
                  <a:pt x="35811" y="9446"/>
                </a:lnTo>
                <a:lnTo>
                  <a:pt x="36842" y="8949"/>
                </a:lnTo>
                <a:lnTo>
                  <a:pt x="37873" y="8507"/>
                </a:lnTo>
                <a:lnTo>
                  <a:pt x="38904" y="8065"/>
                </a:lnTo>
                <a:lnTo>
                  <a:pt x="39898" y="7678"/>
                </a:lnTo>
                <a:lnTo>
                  <a:pt x="40892" y="7291"/>
                </a:lnTo>
                <a:lnTo>
                  <a:pt x="41850" y="6960"/>
                </a:lnTo>
                <a:lnTo>
                  <a:pt x="42770" y="6629"/>
                </a:lnTo>
                <a:lnTo>
                  <a:pt x="43673" y="6334"/>
                </a:lnTo>
                <a:lnTo>
                  <a:pt x="45330" y="5819"/>
                </a:lnTo>
                <a:lnTo>
                  <a:pt x="46784" y="5395"/>
                </a:lnTo>
                <a:lnTo>
                  <a:pt x="47981" y="5082"/>
                </a:lnTo>
                <a:lnTo>
                  <a:pt x="48902" y="4861"/>
                </a:lnTo>
                <a:lnTo>
                  <a:pt x="49675" y="4677"/>
                </a:lnTo>
                <a:close/>
                <a:moveTo>
                  <a:pt x="12299" y="28888"/>
                </a:moveTo>
                <a:lnTo>
                  <a:pt x="12888" y="28925"/>
                </a:lnTo>
                <a:lnTo>
                  <a:pt x="13496" y="28962"/>
                </a:lnTo>
                <a:lnTo>
                  <a:pt x="14085" y="29036"/>
                </a:lnTo>
                <a:lnTo>
                  <a:pt x="14656" y="29128"/>
                </a:lnTo>
                <a:lnTo>
                  <a:pt x="15226" y="29238"/>
                </a:lnTo>
                <a:lnTo>
                  <a:pt x="15779" y="29385"/>
                </a:lnTo>
                <a:lnTo>
                  <a:pt x="16313" y="29551"/>
                </a:lnTo>
                <a:lnTo>
                  <a:pt x="16828" y="29754"/>
                </a:lnTo>
                <a:lnTo>
                  <a:pt x="17233" y="29938"/>
                </a:lnTo>
                <a:lnTo>
                  <a:pt x="17620" y="30140"/>
                </a:lnTo>
                <a:lnTo>
                  <a:pt x="17988" y="30343"/>
                </a:lnTo>
                <a:lnTo>
                  <a:pt x="18320" y="30582"/>
                </a:lnTo>
                <a:lnTo>
                  <a:pt x="18651" y="30822"/>
                </a:lnTo>
                <a:lnTo>
                  <a:pt x="18964" y="31061"/>
                </a:lnTo>
                <a:lnTo>
                  <a:pt x="19240" y="31337"/>
                </a:lnTo>
                <a:lnTo>
                  <a:pt x="19516" y="31613"/>
                </a:lnTo>
                <a:lnTo>
                  <a:pt x="19756" y="31889"/>
                </a:lnTo>
                <a:lnTo>
                  <a:pt x="19995" y="32184"/>
                </a:lnTo>
                <a:lnTo>
                  <a:pt x="20216" y="32479"/>
                </a:lnTo>
                <a:lnTo>
                  <a:pt x="20419" y="32773"/>
                </a:lnTo>
                <a:lnTo>
                  <a:pt x="20603" y="33068"/>
                </a:lnTo>
                <a:lnTo>
                  <a:pt x="20768" y="33381"/>
                </a:lnTo>
                <a:lnTo>
                  <a:pt x="20934" y="33694"/>
                </a:lnTo>
                <a:lnTo>
                  <a:pt x="21081" y="34007"/>
                </a:lnTo>
                <a:lnTo>
                  <a:pt x="21339" y="34614"/>
                </a:lnTo>
                <a:lnTo>
                  <a:pt x="21542" y="35222"/>
                </a:lnTo>
                <a:lnTo>
                  <a:pt x="21707" y="35811"/>
                </a:lnTo>
                <a:lnTo>
                  <a:pt x="21836" y="36363"/>
                </a:lnTo>
                <a:lnTo>
                  <a:pt x="21928" y="36879"/>
                </a:lnTo>
                <a:lnTo>
                  <a:pt x="22002" y="37339"/>
                </a:lnTo>
                <a:lnTo>
                  <a:pt x="22039" y="37763"/>
                </a:lnTo>
                <a:lnTo>
                  <a:pt x="22076" y="38113"/>
                </a:lnTo>
                <a:lnTo>
                  <a:pt x="8359" y="32957"/>
                </a:lnTo>
                <a:lnTo>
                  <a:pt x="21597" y="39162"/>
                </a:lnTo>
                <a:lnTo>
                  <a:pt x="21321" y="39383"/>
                </a:lnTo>
                <a:lnTo>
                  <a:pt x="20989" y="39641"/>
                </a:lnTo>
                <a:lnTo>
                  <a:pt x="20603" y="39917"/>
                </a:lnTo>
                <a:lnTo>
                  <a:pt x="20161" y="40212"/>
                </a:lnTo>
                <a:lnTo>
                  <a:pt x="19682" y="40506"/>
                </a:lnTo>
                <a:lnTo>
                  <a:pt x="19148" y="40801"/>
                </a:lnTo>
                <a:lnTo>
                  <a:pt x="18559" y="41058"/>
                </a:lnTo>
                <a:lnTo>
                  <a:pt x="17951" y="41298"/>
                </a:lnTo>
                <a:lnTo>
                  <a:pt x="17638" y="41408"/>
                </a:lnTo>
                <a:lnTo>
                  <a:pt x="17307" y="41519"/>
                </a:lnTo>
                <a:lnTo>
                  <a:pt x="16957" y="41592"/>
                </a:lnTo>
                <a:lnTo>
                  <a:pt x="16626" y="41666"/>
                </a:lnTo>
                <a:lnTo>
                  <a:pt x="16276" y="41740"/>
                </a:lnTo>
                <a:lnTo>
                  <a:pt x="15908" y="41776"/>
                </a:lnTo>
                <a:lnTo>
                  <a:pt x="15539" y="41813"/>
                </a:lnTo>
                <a:lnTo>
                  <a:pt x="15171" y="41832"/>
                </a:lnTo>
                <a:lnTo>
                  <a:pt x="14785" y="41832"/>
                </a:lnTo>
                <a:lnTo>
                  <a:pt x="14416" y="41813"/>
                </a:lnTo>
                <a:lnTo>
                  <a:pt x="14011" y="41776"/>
                </a:lnTo>
                <a:lnTo>
                  <a:pt x="13625" y="41703"/>
                </a:lnTo>
                <a:lnTo>
                  <a:pt x="13220" y="41611"/>
                </a:lnTo>
                <a:lnTo>
                  <a:pt x="12815" y="41519"/>
                </a:lnTo>
                <a:lnTo>
                  <a:pt x="12410" y="41371"/>
                </a:lnTo>
                <a:lnTo>
                  <a:pt x="12004" y="41224"/>
                </a:lnTo>
                <a:lnTo>
                  <a:pt x="11507" y="40985"/>
                </a:lnTo>
                <a:lnTo>
                  <a:pt x="11010" y="40727"/>
                </a:lnTo>
                <a:lnTo>
                  <a:pt x="10513" y="40432"/>
                </a:lnTo>
                <a:lnTo>
                  <a:pt x="10034" y="40101"/>
                </a:lnTo>
                <a:lnTo>
                  <a:pt x="9574" y="39751"/>
                </a:lnTo>
                <a:lnTo>
                  <a:pt x="9114" y="39383"/>
                </a:lnTo>
                <a:lnTo>
                  <a:pt x="8654" y="38978"/>
                </a:lnTo>
                <a:lnTo>
                  <a:pt x="8230" y="38573"/>
                </a:lnTo>
                <a:lnTo>
                  <a:pt x="7788" y="38149"/>
                </a:lnTo>
                <a:lnTo>
                  <a:pt x="7383" y="37708"/>
                </a:lnTo>
                <a:lnTo>
                  <a:pt x="6978" y="37266"/>
                </a:lnTo>
                <a:lnTo>
                  <a:pt x="6591" y="36805"/>
                </a:lnTo>
                <a:lnTo>
                  <a:pt x="6223" y="36345"/>
                </a:lnTo>
                <a:lnTo>
                  <a:pt x="5855" y="35885"/>
                </a:lnTo>
                <a:lnTo>
                  <a:pt x="5192" y="34983"/>
                </a:lnTo>
                <a:lnTo>
                  <a:pt x="4585" y="34080"/>
                </a:lnTo>
                <a:lnTo>
                  <a:pt x="4032" y="33252"/>
                </a:lnTo>
                <a:lnTo>
                  <a:pt x="3572" y="32479"/>
                </a:lnTo>
                <a:lnTo>
                  <a:pt x="3167" y="31797"/>
                </a:lnTo>
                <a:lnTo>
                  <a:pt x="2854" y="31245"/>
                </a:lnTo>
                <a:lnTo>
                  <a:pt x="2633" y="30803"/>
                </a:lnTo>
                <a:lnTo>
                  <a:pt x="2430" y="30435"/>
                </a:lnTo>
                <a:lnTo>
                  <a:pt x="2835" y="30324"/>
                </a:lnTo>
                <a:lnTo>
                  <a:pt x="3296" y="30177"/>
                </a:lnTo>
                <a:lnTo>
                  <a:pt x="3922" y="30011"/>
                </a:lnTo>
                <a:lnTo>
                  <a:pt x="4677" y="29827"/>
                </a:lnTo>
                <a:lnTo>
                  <a:pt x="5560" y="29625"/>
                </a:lnTo>
                <a:lnTo>
                  <a:pt x="6536" y="29422"/>
                </a:lnTo>
                <a:lnTo>
                  <a:pt x="7604" y="29238"/>
                </a:lnTo>
                <a:lnTo>
                  <a:pt x="8727" y="29091"/>
                </a:lnTo>
                <a:lnTo>
                  <a:pt x="9298" y="29017"/>
                </a:lnTo>
                <a:lnTo>
                  <a:pt x="9887" y="28962"/>
                </a:lnTo>
                <a:lnTo>
                  <a:pt x="10495" y="28925"/>
                </a:lnTo>
                <a:lnTo>
                  <a:pt x="11084" y="28907"/>
                </a:lnTo>
                <a:lnTo>
                  <a:pt x="11691" y="28888"/>
                </a:lnTo>
                <a:close/>
                <a:moveTo>
                  <a:pt x="0" y="0"/>
                </a:moveTo>
                <a:lnTo>
                  <a:pt x="0" y="53026"/>
                </a:lnTo>
                <a:lnTo>
                  <a:pt x="17694" y="53026"/>
                </a:lnTo>
                <a:lnTo>
                  <a:pt x="17583" y="52621"/>
                </a:lnTo>
                <a:lnTo>
                  <a:pt x="17510" y="52216"/>
                </a:lnTo>
                <a:lnTo>
                  <a:pt x="17436" y="51829"/>
                </a:lnTo>
                <a:lnTo>
                  <a:pt x="17381" y="51424"/>
                </a:lnTo>
                <a:lnTo>
                  <a:pt x="17344" y="51093"/>
                </a:lnTo>
                <a:lnTo>
                  <a:pt x="17325" y="50761"/>
                </a:lnTo>
                <a:lnTo>
                  <a:pt x="17325" y="50117"/>
                </a:lnTo>
                <a:lnTo>
                  <a:pt x="17344" y="49491"/>
                </a:lnTo>
                <a:lnTo>
                  <a:pt x="17417" y="48883"/>
                </a:lnTo>
                <a:lnTo>
                  <a:pt x="17528" y="48294"/>
                </a:lnTo>
                <a:lnTo>
                  <a:pt x="17675" y="47723"/>
                </a:lnTo>
                <a:lnTo>
                  <a:pt x="17841" y="47171"/>
                </a:lnTo>
                <a:lnTo>
                  <a:pt x="18043" y="46656"/>
                </a:lnTo>
                <a:lnTo>
                  <a:pt x="18264" y="46140"/>
                </a:lnTo>
                <a:lnTo>
                  <a:pt x="18504" y="45661"/>
                </a:lnTo>
                <a:lnTo>
                  <a:pt x="18780" y="45201"/>
                </a:lnTo>
                <a:lnTo>
                  <a:pt x="19056" y="44759"/>
                </a:lnTo>
                <a:lnTo>
                  <a:pt x="19351" y="44336"/>
                </a:lnTo>
                <a:lnTo>
                  <a:pt x="19664" y="43931"/>
                </a:lnTo>
                <a:lnTo>
                  <a:pt x="19977" y="43544"/>
                </a:lnTo>
                <a:lnTo>
                  <a:pt x="20290" y="43176"/>
                </a:lnTo>
                <a:lnTo>
                  <a:pt x="20621" y="42844"/>
                </a:lnTo>
                <a:lnTo>
                  <a:pt x="20934" y="42531"/>
                </a:lnTo>
                <a:lnTo>
                  <a:pt x="21266" y="42237"/>
                </a:lnTo>
                <a:lnTo>
                  <a:pt x="21579" y="41961"/>
                </a:lnTo>
                <a:lnTo>
                  <a:pt x="22168" y="41463"/>
                </a:lnTo>
                <a:lnTo>
                  <a:pt x="22702" y="41077"/>
                </a:lnTo>
                <a:lnTo>
                  <a:pt x="23162" y="40764"/>
                </a:lnTo>
                <a:lnTo>
                  <a:pt x="23512" y="40525"/>
                </a:lnTo>
                <a:lnTo>
                  <a:pt x="23825" y="40359"/>
                </a:lnTo>
                <a:lnTo>
                  <a:pt x="24175" y="40451"/>
                </a:lnTo>
                <a:lnTo>
                  <a:pt x="24561" y="40598"/>
                </a:lnTo>
                <a:lnTo>
                  <a:pt x="25095" y="40801"/>
                </a:lnTo>
                <a:lnTo>
                  <a:pt x="25703" y="41058"/>
                </a:lnTo>
                <a:lnTo>
                  <a:pt x="26384" y="41408"/>
                </a:lnTo>
                <a:lnTo>
                  <a:pt x="26752" y="41592"/>
                </a:lnTo>
                <a:lnTo>
                  <a:pt x="27139" y="41813"/>
                </a:lnTo>
                <a:lnTo>
                  <a:pt x="27526" y="42053"/>
                </a:lnTo>
                <a:lnTo>
                  <a:pt x="27912" y="42310"/>
                </a:lnTo>
                <a:lnTo>
                  <a:pt x="28317" y="42587"/>
                </a:lnTo>
                <a:lnTo>
                  <a:pt x="28704" y="42881"/>
                </a:lnTo>
                <a:lnTo>
                  <a:pt x="29091" y="43213"/>
                </a:lnTo>
                <a:lnTo>
                  <a:pt x="29477" y="43562"/>
                </a:lnTo>
                <a:lnTo>
                  <a:pt x="29845" y="43931"/>
                </a:lnTo>
                <a:lnTo>
                  <a:pt x="30214" y="44317"/>
                </a:lnTo>
                <a:lnTo>
                  <a:pt x="30563" y="44741"/>
                </a:lnTo>
                <a:lnTo>
                  <a:pt x="30895" y="45183"/>
                </a:lnTo>
                <a:lnTo>
                  <a:pt x="31208" y="45643"/>
                </a:lnTo>
                <a:lnTo>
                  <a:pt x="31502" y="46140"/>
                </a:lnTo>
                <a:lnTo>
                  <a:pt x="31760" y="46656"/>
                </a:lnTo>
                <a:lnTo>
                  <a:pt x="32000" y="47208"/>
                </a:lnTo>
                <a:lnTo>
                  <a:pt x="32221" y="47779"/>
                </a:lnTo>
                <a:lnTo>
                  <a:pt x="32386" y="48386"/>
                </a:lnTo>
                <a:lnTo>
                  <a:pt x="32534" y="49012"/>
                </a:lnTo>
                <a:lnTo>
                  <a:pt x="32570" y="49344"/>
                </a:lnTo>
                <a:lnTo>
                  <a:pt x="32626" y="49675"/>
                </a:lnTo>
                <a:lnTo>
                  <a:pt x="32662" y="50080"/>
                </a:lnTo>
                <a:lnTo>
                  <a:pt x="32681" y="50485"/>
                </a:lnTo>
                <a:lnTo>
                  <a:pt x="32699" y="50909"/>
                </a:lnTo>
                <a:lnTo>
                  <a:pt x="32681" y="51332"/>
                </a:lnTo>
                <a:lnTo>
                  <a:pt x="32662" y="51756"/>
                </a:lnTo>
                <a:lnTo>
                  <a:pt x="32644" y="52179"/>
                </a:lnTo>
                <a:lnTo>
                  <a:pt x="32589" y="52603"/>
                </a:lnTo>
                <a:lnTo>
                  <a:pt x="32534" y="53026"/>
                </a:lnTo>
                <a:lnTo>
                  <a:pt x="94268" y="53026"/>
                </a:lnTo>
                <a:lnTo>
                  <a:pt x="9426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0" y="4136135"/>
            <a:ext cx="1085915" cy="1007345"/>
          </a:xfrm>
          <a:custGeom>
            <a:avLst/>
            <a:gdLst/>
            <a:ahLst/>
            <a:cxnLst/>
            <a:rect l="l" t="t" r="r" b="b"/>
            <a:pathLst>
              <a:path w="11195" h="10385" extrusionOk="0">
                <a:moveTo>
                  <a:pt x="3811" y="1"/>
                </a:moveTo>
                <a:lnTo>
                  <a:pt x="3517" y="19"/>
                </a:lnTo>
                <a:lnTo>
                  <a:pt x="2964" y="93"/>
                </a:lnTo>
                <a:lnTo>
                  <a:pt x="2430" y="203"/>
                </a:lnTo>
                <a:lnTo>
                  <a:pt x="1915" y="351"/>
                </a:lnTo>
                <a:lnTo>
                  <a:pt x="1399" y="535"/>
                </a:lnTo>
                <a:lnTo>
                  <a:pt x="921" y="756"/>
                </a:lnTo>
                <a:lnTo>
                  <a:pt x="442" y="995"/>
                </a:lnTo>
                <a:lnTo>
                  <a:pt x="0" y="1290"/>
                </a:lnTo>
                <a:lnTo>
                  <a:pt x="0" y="10385"/>
                </a:lnTo>
                <a:lnTo>
                  <a:pt x="10403" y="10385"/>
                </a:lnTo>
                <a:lnTo>
                  <a:pt x="10568" y="10017"/>
                </a:lnTo>
                <a:lnTo>
                  <a:pt x="10734" y="9630"/>
                </a:lnTo>
                <a:lnTo>
                  <a:pt x="10881" y="9225"/>
                </a:lnTo>
                <a:lnTo>
                  <a:pt x="10992" y="8820"/>
                </a:lnTo>
                <a:lnTo>
                  <a:pt x="11084" y="8397"/>
                </a:lnTo>
                <a:lnTo>
                  <a:pt x="11139" y="7973"/>
                </a:lnTo>
                <a:lnTo>
                  <a:pt x="11176" y="7550"/>
                </a:lnTo>
                <a:lnTo>
                  <a:pt x="11194" y="7108"/>
                </a:lnTo>
                <a:lnTo>
                  <a:pt x="11176" y="6740"/>
                </a:lnTo>
                <a:lnTo>
                  <a:pt x="11158" y="6390"/>
                </a:lnTo>
                <a:lnTo>
                  <a:pt x="11121" y="6021"/>
                </a:lnTo>
                <a:lnTo>
                  <a:pt x="11047" y="5672"/>
                </a:lnTo>
                <a:lnTo>
                  <a:pt x="10973" y="5340"/>
                </a:lnTo>
                <a:lnTo>
                  <a:pt x="10881" y="4990"/>
                </a:lnTo>
                <a:lnTo>
                  <a:pt x="10771" y="4659"/>
                </a:lnTo>
                <a:lnTo>
                  <a:pt x="10642" y="4346"/>
                </a:lnTo>
                <a:lnTo>
                  <a:pt x="10495" y="4033"/>
                </a:lnTo>
                <a:lnTo>
                  <a:pt x="10329" y="3720"/>
                </a:lnTo>
                <a:lnTo>
                  <a:pt x="10163" y="3425"/>
                </a:lnTo>
                <a:lnTo>
                  <a:pt x="9979" y="3131"/>
                </a:lnTo>
                <a:lnTo>
                  <a:pt x="9777" y="2855"/>
                </a:lnTo>
                <a:lnTo>
                  <a:pt x="9574" y="2578"/>
                </a:lnTo>
                <a:lnTo>
                  <a:pt x="9353" y="2321"/>
                </a:lnTo>
                <a:lnTo>
                  <a:pt x="9114" y="2081"/>
                </a:lnTo>
                <a:lnTo>
                  <a:pt x="8874" y="1842"/>
                </a:lnTo>
                <a:lnTo>
                  <a:pt x="8617" y="1621"/>
                </a:lnTo>
                <a:lnTo>
                  <a:pt x="8341" y="1419"/>
                </a:lnTo>
                <a:lnTo>
                  <a:pt x="8064" y="1216"/>
                </a:lnTo>
                <a:lnTo>
                  <a:pt x="7770" y="1032"/>
                </a:lnTo>
                <a:lnTo>
                  <a:pt x="7475" y="866"/>
                </a:lnTo>
                <a:lnTo>
                  <a:pt x="7162" y="700"/>
                </a:lnTo>
                <a:lnTo>
                  <a:pt x="6849" y="553"/>
                </a:lnTo>
                <a:lnTo>
                  <a:pt x="6536" y="424"/>
                </a:lnTo>
                <a:lnTo>
                  <a:pt x="6205" y="314"/>
                </a:lnTo>
                <a:lnTo>
                  <a:pt x="5855" y="222"/>
                </a:lnTo>
                <a:lnTo>
                  <a:pt x="5524" y="148"/>
                </a:lnTo>
                <a:lnTo>
                  <a:pt x="5174" y="74"/>
                </a:lnTo>
                <a:lnTo>
                  <a:pt x="4805" y="38"/>
                </a:lnTo>
                <a:lnTo>
                  <a:pt x="4456" y="19"/>
                </a:lnTo>
                <a:lnTo>
                  <a:pt x="4087" y="1"/>
                </a:lnTo>
                <a:close/>
              </a:path>
            </a:pathLst>
          </a:custGeom>
          <a:solidFill>
            <a:srgbClr val="B8F5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0" y="0"/>
            <a:ext cx="1936023" cy="2500369"/>
          </a:xfrm>
          <a:custGeom>
            <a:avLst/>
            <a:gdLst/>
            <a:ahLst/>
            <a:cxnLst/>
            <a:rect l="l" t="t" r="r" b="b"/>
            <a:pathLst>
              <a:path w="19959" h="25777" extrusionOk="0">
                <a:moveTo>
                  <a:pt x="0" y="0"/>
                </a:moveTo>
                <a:lnTo>
                  <a:pt x="0" y="24727"/>
                </a:lnTo>
                <a:lnTo>
                  <a:pt x="626" y="24967"/>
                </a:lnTo>
                <a:lnTo>
                  <a:pt x="1289" y="25188"/>
                </a:lnTo>
                <a:lnTo>
                  <a:pt x="1952" y="25353"/>
                </a:lnTo>
                <a:lnTo>
                  <a:pt x="2614" y="25501"/>
                </a:lnTo>
                <a:lnTo>
                  <a:pt x="3296" y="25629"/>
                </a:lnTo>
                <a:lnTo>
                  <a:pt x="3995" y="25703"/>
                </a:lnTo>
                <a:lnTo>
                  <a:pt x="4695" y="25758"/>
                </a:lnTo>
                <a:lnTo>
                  <a:pt x="5413" y="25777"/>
                </a:lnTo>
                <a:lnTo>
                  <a:pt x="6168" y="25758"/>
                </a:lnTo>
                <a:lnTo>
                  <a:pt x="6904" y="25703"/>
                </a:lnTo>
                <a:lnTo>
                  <a:pt x="7622" y="25611"/>
                </a:lnTo>
                <a:lnTo>
                  <a:pt x="8341" y="25482"/>
                </a:lnTo>
                <a:lnTo>
                  <a:pt x="9040" y="25316"/>
                </a:lnTo>
                <a:lnTo>
                  <a:pt x="9740" y="25114"/>
                </a:lnTo>
                <a:lnTo>
                  <a:pt x="10421" y="24893"/>
                </a:lnTo>
                <a:lnTo>
                  <a:pt x="11084" y="24635"/>
                </a:lnTo>
                <a:lnTo>
                  <a:pt x="11710" y="24341"/>
                </a:lnTo>
                <a:lnTo>
                  <a:pt x="12354" y="24028"/>
                </a:lnTo>
                <a:lnTo>
                  <a:pt x="12962" y="23678"/>
                </a:lnTo>
                <a:lnTo>
                  <a:pt x="13551" y="23291"/>
                </a:lnTo>
                <a:lnTo>
                  <a:pt x="14122" y="22886"/>
                </a:lnTo>
                <a:lnTo>
                  <a:pt x="14674" y="22463"/>
                </a:lnTo>
                <a:lnTo>
                  <a:pt x="15190" y="22002"/>
                </a:lnTo>
                <a:lnTo>
                  <a:pt x="15705" y="21524"/>
                </a:lnTo>
                <a:lnTo>
                  <a:pt x="16184" y="21008"/>
                </a:lnTo>
                <a:lnTo>
                  <a:pt x="16644" y="20493"/>
                </a:lnTo>
                <a:lnTo>
                  <a:pt x="17068" y="19940"/>
                </a:lnTo>
                <a:lnTo>
                  <a:pt x="17473" y="19370"/>
                </a:lnTo>
                <a:lnTo>
                  <a:pt x="17859" y="18780"/>
                </a:lnTo>
                <a:lnTo>
                  <a:pt x="18209" y="18173"/>
                </a:lnTo>
                <a:lnTo>
                  <a:pt x="18522" y="17528"/>
                </a:lnTo>
                <a:lnTo>
                  <a:pt x="18817" y="16902"/>
                </a:lnTo>
                <a:lnTo>
                  <a:pt x="19075" y="16240"/>
                </a:lnTo>
                <a:lnTo>
                  <a:pt x="19295" y="15558"/>
                </a:lnTo>
                <a:lnTo>
                  <a:pt x="19498" y="14859"/>
                </a:lnTo>
                <a:lnTo>
                  <a:pt x="19664" y="14159"/>
                </a:lnTo>
                <a:lnTo>
                  <a:pt x="19793" y="13441"/>
                </a:lnTo>
                <a:lnTo>
                  <a:pt x="19885" y="12723"/>
                </a:lnTo>
                <a:lnTo>
                  <a:pt x="19940" y="11986"/>
                </a:lnTo>
                <a:lnTo>
                  <a:pt x="19958" y="11232"/>
                </a:lnTo>
                <a:lnTo>
                  <a:pt x="19958" y="10808"/>
                </a:lnTo>
                <a:lnTo>
                  <a:pt x="19940" y="10385"/>
                </a:lnTo>
                <a:lnTo>
                  <a:pt x="19903" y="9980"/>
                </a:lnTo>
                <a:lnTo>
                  <a:pt x="19866" y="9556"/>
                </a:lnTo>
                <a:lnTo>
                  <a:pt x="19811" y="9151"/>
                </a:lnTo>
                <a:lnTo>
                  <a:pt x="19737" y="8746"/>
                </a:lnTo>
                <a:lnTo>
                  <a:pt x="19664" y="8341"/>
                </a:lnTo>
                <a:lnTo>
                  <a:pt x="19590" y="7936"/>
                </a:lnTo>
                <a:lnTo>
                  <a:pt x="19480" y="7549"/>
                </a:lnTo>
                <a:lnTo>
                  <a:pt x="19388" y="7163"/>
                </a:lnTo>
                <a:lnTo>
                  <a:pt x="19259" y="6776"/>
                </a:lnTo>
                <a:lnTo>
                  <a:pt x="19130" y="6389"/>
                </a:lnTo>
                <a:lnTo>
                  <a:pt x="19001" y="6021"/>
                </a:lnTo>
                <a:lnTo>
                  <a:pt x="18854" y="5653"/>
                </a:lnTo>
                <a:lnTo>
                  <a:pt x="18522" y="4916"/>
                </a:lnTo>
                <a:lnTo>
                  <a:pt x="18154" y="4217"/>
                </a:lnTo>
                <a:lnTo>
                  <a:pt x="17749" y="3536"/>
                </a:lnTo>
                <a:lnTo>
                  <a:pt x="17325" y="2873"/>
                </a:lnTo>
                <a:lnTo>
                  <a:pt x="16847" y="2247"/>
                </a:lnTo>
                <a:lnTo>
                  <a:pt x="16350" y="1639"/>
                </a:lnTo>
                <a:lnTo>
                  <a:pt x="15816" y="1068"/>
                </a:lnTo>
                <a:lnTo>
                  <a:pt x="15245" y="516"/>
                </a:lnTo>
                <a:lnTo>
                  <a:pt x="14656" y="0"/>
                </a:lnTo>
                <a:close/>
              </a:path>
            </a:pathLst>
          </a:custGeom>
          <a:solidFill>
            <a:srgbClr val="9BCF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2221665" y="0"/>
            <a:ext cx="971649" cy="843027"/>
          </a:xfrm>
          <a:custGeom>
            <a:avLst/>
            <a:gdLst/>
            <a:ahLst/>
            <a:cxnLst/>
            <a:rect l="l" t="t" r="r" b="b"/>
            <a:pathLst>
              <a:path w="10017" h="8691" extrusionOk="0">
                <a:moveTo>
                  <a:pt x="1620" y="0"/>
                </a:moveTo>
                <a:lnTo>
                  <a:pt x="1436" y="185"/>
                </a:lnTo>
                <a:lnTo>
                  <a:pt x="1252" y="369"/>
                </a:lnTo>
                <a:lnTo>
                  <a:pt x="1105" y="553"/>
                </a:lnTo>
                <a:lnTo>
                  <a:pt x="939" y="755"/>
                </a:lnTo>
                <a:lnTo>
                  <a:pt x="792" y="958"/>
                </a:lnTo>
                <a:lnTo>
                  <a:pt x="663" y="1179"/>
                </a:lnTo>
                <a:lnTo>
                  <a:pt x="553" y="1400"/>
                </a:lnTo>
                <a:lnTo>
                  <a:pt x="442" y="1639"/>
                </a:lnTo>
                <a:lnTo>
                  <a:pt x="332" y="1878"/>
                </a:lnTo>
                <a:lnTo>
                  <a:pt x="258" y="2118"/>
                </a:lnTo>
                <a:lnTo>
                  <a:pt x="166" y="2376"/>
                </a:lnTo>
                <a:lnTo>
                  <a:pt x="111" y="2615"/>
                </a:lnTo>
                <a:lnTo>
                  <a:pt x="55" y="2873"/>
                </a:lnTo>
                <a:lnTo>
                  <a:pt x="37" y="3149"/>
                </a:lnTo>
                <a:lnTo>
                  <a:pt x="0" y="3407"/>
                </a:lnTo>
                <a:lnTo>
                  <a:pt x="0" y="3683"/>
                </a:lnTo>
                <a:lnTo>
                  <a:pt x="0" y="3941"/>
                </a:lnTo>
                <a:lnTo>
                  <a:pt x="19" y="4198"/>
                </a:lnTo>
                <a:lnTo>
                  <a:pt x="55" y="4438"/>
                </a:lnTo>
                <a:lnTo>
                  <a:pt x="111" y="4695"/>
                </a:lnTo>
                <a:lnTo>
                  <a:pt x="166" y="4935"/>
                </a:lnTo>
                <a:lnTo>
                  <a:pt x="221" y="5174"/>
                </a:lnTo>
                <a:lnTo>
                  <a:pt x="313" y="5413"/>
                </a:lnTo>
                <a:lnTo>
                  <a:pt x="387" y="5634"/>
                </a:lnTo>
                <a:lnTo>
                  <a:pt x="497" y="5855"/>
                </a:lnTo>
                <a:lnTo>
                  <a:pt x="608" y="6076"/>
                </a:lnTo>
                <a:lnTo>
                  <a:pt x="718" y="6279"/>
                </a:lnTo>
                <a:lnTo>
                  <a:pt x="847" y="6481"/>
                </a:lnTo>
                <a:lnTo>
                  <a:pt x="994" y="6684"/>
                </a:lnTo>
                <a:lnTo>
                  <a:pt x="1142" y="6868"/>
                </a:lnTo>
                <a:lnTo>
                  <a:pt x="1307" y="7052"/>
                </a:lnTo>
                <a:lnTo>
                  <a:pt x="1473" y="7218"/>
                </a:lnTo>
                <a:lnTo>
                  <a:pt x="1639" y="7384"/>
                </a:lnTo>
                <a:lnTo>
                  <a:pt x="1823" y="7549"/>
                </a:lnTo>
                <a:lnTo>
                  <a:pt x="2007" y="7697"/>
                </a:lnTo>
                <a:lnTo>
                  <a:pt x="2210" y="7844"/>
                </a:lnTo>
                <a:lnTo>
                  <a:pt x="2412" y="7973"/>
                </a:lnTo>
                <a:lnTo>
                  <a:pt x="2615" y="8083"/>
                </a:lnTo>
                <a:lnTo>
                  <a:pt x="2836" y="8194"/>
                </a:lnTo>
                <a:lnTo>
                  <a:pt x="3057" y="8304"/>
                </a:lnTo>
                <a:lnTo>
                  <a:pt x="3277" y="8378"/>
                </a:lnTo>
                <a:lnTo>
                  <a:pt x="3517" y="8470"/>
                </a:lnTo>
                <a:lnTo>
                  <a:pt x="3756" y="8525"/>
                </a:lnTo>
                <a:lnTo>
                  <a:pt x="3996" y="8580"/>
                </a:lnTo>
                <a:lnTo>
                  <a:pt x="4253" y="8636"/>
                </a:lnTo>
                <a:lnTo>
                  <a:pt x="4493" y="8672"/>
                </a:lnTo>
                <a:lnTo>
                  <a:pt x="4750" y="8691"/>
                </a:lnTo>
                <a:lnTo>
                  <a:pt x="5266" y="8691"/>
                </a:lnTo>
                <a:lnTo>
                  <a:pt x="5524" y="8672"/>
                </a:lnTo>
                <a:lnTo>
                  <a:pt x="5763" y="8636"/>
                </a:lnTo>
                <a:lnTo>
                  <a:pt x="6021" y="8580"/>
                </a:lnTo>
                <a:lnTo>
                  <a:pt x="6260" y="8525"/>
                </a:lnTo>
                <a:lnTo>
                  <a:pt x="6500" y="8470"/>
                </a:lnTo>
                <a:lnTo>
                  <a:pt x="6739" y="8378"/>
                </a:lnTo>
                <a:lnTo>
                  <a:pt x="6960" y="8304"/>
                </a:lnTo>
                <a:lnTo>
                  <a:pt x="7181" y="8194"/>
                </a:lnTo>
                <a:lnTo>
                  <a:pt x="7402" y="8083"/>
                </a:lnTo>
                <a:lnTo>
                  <a:pt x="7604" y="7973"/>
                </a:lnTo>
                <a:lnTo>
                  <a:pt x="7807" y="7844"/>
                </a:lnTo>
                <a:lnTo>
                  <a:pt x="8009" y="7697"/>
                </a:lnTo>
                <a:lnTo>
                  <a:pt x="8193" y="7549"/>
                </a:lnTo>
                <a:lnTo>
                  <a:pt x="8378" y="7384"/>
                </a:lnTo>
                <a:lnTo>
                  <a:pt x="8543" y="7218"/>
                </a:lnTo>
                <a:lnTo>
                  <a:pt x="8709" y="7052"/>
                </a:lnTo>
                <a:lnTo>
                  <a:pt x="8875" y="6868"/>
                </a:lnTo>
                <a:lnTo>
                  <a:pt x="9022" y="6684"/>
                </a:lnTo>
                <a:lnTo>
                  <a:pt x="9169" y="6481"/>
                </a:lnTo>
                <a:lnTo>
                  <a:pt x="9298" y="6279"/>
                </a:lnTo>
                <a:lnTo>
                  <a:pt x="9409" y="6076"/>
                </a:lnTo>
                <a:lnTo>
                  <a:pt x="9519" y="5855"/>
                </a:lnTo>
                <a:lnTo>
                  <a:pt x="9630" y="5634"/>
                </a:lnTo>
                <a:lnTo>
                  <a:pt x="9703" y="5413"/>
                </a:lnTo>
                <a:lnTo>
                  <a:pt x="9795" y="5174"/>
                </a:lnTo>
                <a:lnTo>
                  <a:pt x="9850" y="4935"/>
                </a:lnTo>
                <a:lnTo>
                  <a:pt x="9906" y="4695"/>
                </a:lnTo>
                <a:lnTo>
                  <a:pt x="9961" y="4438"/>
                </a:lnTo>
                <a:lnTo>
                  <a:pt x="9998" y="4198"/>
                </a:lnTo>
                <a:lnTo>
                  <a:pt x="10016" y="3941"/>
                </a:lnTo>
                <a:lnTo>
                  <a:pt x="10016" y="3683"/>
                </a:lnTo>
                <a:lnTo>
                  <a:pt x="10016" y="3407"/>
                </a:lnTo>
                <a:lnTo>
                  <a:pt x="9979" y="3149"/>
                </a:lnTo>
                <a:lnTo>
                  <a:pt x="9961" y="2873"/>
                </a:lnTo>
                <a:lnTo>
                  <a:pt x="9906" y="2615"/>
                </a:lnTo>
                <a:lnTo>
                  <a:pt x="9850" y="2376"/>
                </a:lnTo>
                <a:lnTo>
                  <a:pt x="9758" y="2118"/>
                </a:lnTo>
                <a:lnTo>
                  <a:pt x="9685" y="1878"/>
                </a:lnTo>
                <a:lnTo>
                  <a:pt x="9574" y="1639"/>
                </a:lnTo>
                <a:lnTo>
                  <a:pt x="9464" y="1400"/>
                </a:lnTo>
                <a:lnTo>
                  <a:pt x="9353" y="1179"/>
                </a:lnTo>
                <a:lnTo>
                  <a:pt x="9224" y="958"/>
                </a:lnTo>
                <a:lnTo>
                  <a:pt x="9077" y="755"/>
                </a:lnTo>
                <a:lnTo>
                  <a:pt x="8911" y="553"/>
                </a:lnTo>
                <a:lnTo>
                  <a:pt x="8764" y="369"/>
                </a:lnTo>
                <a:lnTo>
                  <a:pt x="8580" y="185"/>
                </a:lnTo>
                <a:lnTo>
                  <a:pt x="8396" y="0"/>
                </a:lnTo>
                <a:close/>
              </a:path>
            </a:pathLst>
          </a:custGeom>
          <a:solidFill>
            <a:srgbClr val="51B1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txBox="1">
            <a:spLocks noGrp="1"/>
          </p:cNvSpPr>
          <p:nvPr>
            <p:ph type="ctrTitle"/>
          </p:nvPr>
        </p:nvSpPr>
        <p:spPr>
          <a:xfrm>
            <a:off x="4918075" y="1991850"/>
            <a:ext cx="3957900" cy="1159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Image background">
  <p:cSld name="BLANK_1">
    <p:bg>
      <p:bgPr>
        <a:solidFill>
          <a:schemeClr val="accent2"/>
        </a:solidFill>
        <a:effectLst/>
      </p:bgPr>
    </p:bg>
    <p:spTree>
      <p:nvGrpSpPr>
        <p:cNvPr id="1" name="Shape 98"/>
        <p:cNvGrpSpPr/>
        <p:nvPr/>
      </p:nvGrpSpPr>
      <p:grpSpPr>
        <a:xfrm>
          <a:off x="0" y="0"/>
          <a:ext cx="0" cy="0"/>
          <a:chOff x="0" y="0"/>
          <a:chExt cx="0" cy="0"/>
        </a:xfrm>
      </p:grpSpPr>
      <p:sp>
        <p:nvSpPr>
          <p:cNvPr id="99" name="Google Shape;99;p13"/>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lvl1pPr lvl="0" rtl="0">
              <a:buNone/>
              <a:defRPr>
                <a:solidFill>
                  <a:srgbClr val="FFFFFF"/>
                </a:solidFill>
              </a:defRPr>
            </a:lvl1pPr>
            <a:lvl2pPr lvl="1" rtl="0">
              <a:buNone/>
              <a:defRPr>
                <a:solidFill>
                  <a:srgbClr val="FFFFFF"/>
                </a:solidFill>
              </a:defRPr>
            </a:lvl2pPr>
            <a:lvl3pPr lvl="2" rtl="0">
              <a:buNone/>
              <a:defRPr>
                <a:solidFill>
                  <a:srgbClr val="FFFFFF"/>
                </a:solidFill>
              </a:defRPr>
            </a:lvl3pPr>
            <a:lvl4pPr lvl="3" rtl="0">
              <a:buNone/>
              <a:defRPr>
                <a:solidFill>
                  <a:srgbClr val="FFFFFF"/>
                </a:solidFill>
              </a:defRPr>
            </a:lvl4pPr>
            <a:lvl5pPr lvl="4" rtl="0">
              <a:buNone/>
              <a:defRPr>
                <a:solidFill>
                  <a:srgbClr val="FFFFFF"/>
                </a:solidFill>
              </a:defRPr>
            </a:lvl5pPr>
            <a:lvl6pPr lvl="5" rtl="0">
              <a:buNone/>
              <a:defRPr>
                <a:solidFill>
                  <a:srgbClr val="FFFFFF"/>
                </a:solidFill>
              </a:defRPr>
            </a:lvl6pPr>
            <a:lvl7pPr lvl="6" rtl="0">
              <a:buNone/>
              <a:defRPr>
                <a:solidFill>
                  <a:srgbClr val="FFFFFF"/>
                </a:solidFill>
              </a:defRPr>
            </a:lvl7pPr>
            <a:lvl8pPr lvl="7" rtl="0">
              <a:buNone/>
              <a:defRPr>
                <a:solidFill>
                  <a:srgbClr val="FFFFFF"/>
                </a:solidFill>
              </a:defRPr>
            </a:lvl8pPr>
            <a:lvl9pPr lvl="8" rtl="0">
              <a:buNone/>
              <a:defRPr>
                <a:solidFill>
                  <a:srgbClr val="FFFFFF"/>
                </a:solidFill>
              </a:defRPr>
            </a:lvl9pPr>
          </a:lstStyle>
          <a:p>
            <a:pPr marL="0" lvl="0" indent="0" algn="l" rtl="0">
              <a:spcBef>
                <a:spcPts val="0"/>
              </a:spcBef>
              <a:spcAft>
                <a:spcPts val="0"/>
              </a:spcAft>
              <a:buNone/>
            </a:pPr>
            <a:fld id="{00000000-1234-1234-1234-123412341234}" type="slidenum">
              <a:rPr lang="en"/>
              <a:t>‹#›</a:t>
            </a:fld>
            <a:endParaRPr/>
          </a:p>
        </p:txBody>
      </p:sp>
      <p:sp>
        <p:nvSpPr>
          <p:cNvPr id="100" name="Google Shape;100;p13"/>
          <p:cNvSpPr/>
          <p:nvPr/>
        </p:nvSpPr>
        <p:spPr>
          <a:xfrm rot="3560713">
            <a:off x="7919979" y="4139908"/>
            <a:ext cx="1129759" cy="685684"/>
          </a:xfrm>
          <a:custGeom>
            <a:avLst/>
            <a:gdLst/>
            <a:ahLst/>
            <a:cxnLst/>
            <a:rect l="l" t="t" r="r" b="b"/>
            <a:pathLst>
              <a:path w="15412" h="9354" extrusionOk="0">
                <a:moveTo>
                  <a:pt x="6224" y="1"/>
                </a:moveTo>
                <a:lnTo>
                  <a:pt x="5800" y="19"/>
                </a:lnTo>
                <a:lnTo>
                  <a:pt x="5377" y="75"/>
                </a:lnTo>
                <a:lnTo>
                  <a:pt x="4972" y="148"/>
                </a:lnTo>
                <a:lnTo>
                  <a:pt x="4659" y="240"/>
                </a:lnTo>
                <a:lnTo>
                  <a:pt x="4346" y="332"/>
                </a:lnTo>
                <a:lnTo>
                  <a:pt x="4051" y="424"/>
                </a:lnTo>
                <a:lnTo>
                  <a:pt x="3775" y="553"/>
                </a:lnTo>
                <a:lnTo>
                  <a:pt x="3517" y="682"/>
                </a:lnTo>
                <a:lnTo>
                  <a:pt x="3260" y="829"/>
                </a:lnTo>
                <a:lnTo>
                  <a:pt x="3020" y="977"/>
                </a:lnTo>
                <a:lnTo>
                  <a:pt x="2781" y="1142"/>
                </a:lnTo>
                <a:lnTo>
                  <a:pt x="2560" y="1308"/>
                </a:lnTo>
                <a:lnTo>
                  <a:pt x="2357" y="1474"/>
                </a:lnTo>
                <a:lnTo>
                  <a:pt x="2155" y="1658"/>
                </a:lnTo>
                <a:lnTo>
                  <a:pt x="1971" y="1842"/>
                </a:lnTo>
                <a:lnTo>
                  <a:pt x="1621" y="2247"/>
                </a:lnTo>
                <a:lnTo>
                  <a:pt x="1308" y="2652"/>
                </a:lnTo>
                <a:lnTo>
                  <a:pt x="1050" y="3057"/>
                </a:lnTo>
                <a:lnTo>
                  <a:pt x="811" y="3462"/>
                </a:lnTo>
                <a:lnTo>
                  <a:pt x="608" y="3867"/>
                </a:lnTo>
                <a:lnTo>
                  <a:pt x="424" y="4254"/>
                </a:lnTo>
                <a:lnTo>
                  <a:pt x="295" y="4622"/>
                </a:lnTo>
                <a:lnTo>
                  <a:pt x="166" y="4954"/>
                </a:lnTo>
                <a:lnTo>
                  <a:pt x="1" y="5524"/>
                </a:lnTo>
                <a:lnTo>
                  <a:pt x="10735" y="3628"/>
                </a:lnTo>
                <a:lnTo>
                  <a:pt x="10735" y="3628"/>
                </a:lnTo>
                <a:lnTo>
                  <a:pt x="166" y="6353"/>
                </a:lnTo>
                <a:lnTo>
                  <a:pt x="535" y="6795"/>
                </a:lnTo>
                <a:lnTo>
                  <a:pt x="792" y="7053"/>
                </a:lnTo>
                <a:lnTo>
                  <a:pt x="1069" y="7329"/>
                </a:lnTo>
                <a:lnTo>
                  <a:pt x="1382" y="7605"/>
                </a:lnTo>
                <a:lnTo>
                  <a:pt x="1731" y="7899"/>
                </a:lnTo>
                <a:lnTo>
                  <a:pt x="2118" y="8176"/>
                </a:lnTo>
                <a:lnTo>
                  <a:pt x="2542" y="8433"/>
                </a:lnTo>
                <a:lnTo>
                  <a:pt x="2983" y="8691"/>
                </a:lnTo>
                <a:lnTo>
                  <a:pt x="3462" y="8894"/>
                </a:lnTo>
                <a:lnTo>
                  <a:pt x="3720" y="9004"/>
                </a:lnTo>
                <a:lnTo>
                  <a:pt x="3978" y="9078"/>
                </a:lnTo>
                <a:lnTo>
                  <a:pt x="4235" y="9151"/>
                </a:lnTo>
                <a:lnTo>
                  <a:pt x="4512" y="9225"/>
                </a:lnTo>
                <a:lnTo>
                  <a:pt x="4806" y="9280"/>
                </a:lnTo>
                <a:lnTo>
                  <a:pt x="5082" y="9317"/>
                </a:lnTo>
                <a:lnTo>
                  <a:pt x="5377" y="9336"/>
                </a:lnTo>
                <a:lnTo>
                  <a:pt x="5672" y="9354"/>
                </a:lnTo>
                <a:lnTo>
                  <a:pt x="5985" y="9336"/>
                </a:lnTo>
                <a:lnTo>
                  <a:pt x="6298" y="9317"/>
                </a:lnTo>
                <a:lnTo>
                  <a:pt x="6611" y="9280"/>
                </a:lnTo>
                <a:lnTo>
                  <a:pt x="6942" y="9207"/>
                </a:lnTo>
                <a:lnTo>
                  <a:pt x="7347" y="9115"/>
                </a:lnTo>
                <a:lnTo>
                  <a:pt x="7752" y="8986"/>
                </a:lnTo>
                <a:lnTo>
                  <a:pt x="8139" y="8838"/>
                </a:lnTo>
                <a:lnTo>
                  <a:pt x="8544" y="8654"/>
                </a:lnTo>
                <a:lnTo>
                  <a:pt x="8930" y="8470"/>
                </a:lnTo>
                <a:lnTo>
                  <a:pt x="9317" y="8249"/>
                </a:lnTo>
                <a:lnTo>
                  <a:pt x="9704" y="8028"/>
                </a:lnTo>
                <a:lnTo>
                  <a:pt x="10072" y="7789"/>
                </a:lnTo>
                <a:lnTo>
                  <a:pt x="10440" y="7531"/>
                </a:lnTo>
                <a:lnTo>
                  <a:pt x="10808" y="7273"/>
                </a:lnTo>
                <a:lnTo>
                  <a:pt x="11158" y="6997"/>
                </a:lnTo>
                <a:lnTo>
                  <a:pt x="11508" y="6721"/>
                </a:lnTo>
                <a:lnTo>
                  <a:pt x="12171" y="6150"/>
                </a:lnTo>
                <a:lnTo>
                  <a:pt x="12797" y="5561"/>
                </a:lnTo>
                <a:lnTo>
                  <a:pt x="13349" y="5009"/>
                </a:lnTo>
                <a:lnTo>
                  <a:pt x="13865" y="4456"/>
                </a:lnTo>
                <a:lnTo>
                  <a:pt x="14325" y="3959"/>
                </a:lnTo>
                <a:lnTo>
                  <a:pt x="14693" y="3517"/>
                </a:lnTo>
                <a:lnTo>
                  <a:pt x="15227" y="2873"/>
                </a:lnTo>
                <a:lnTo>
                  <a:pt x="15411" y="2615"/>
                </a:lnTo>
                <a:lnTo>
                  <a:pt x="15154" y="2486"/>
                </a:lnTo>
                <a:lnTo>
                  <a:pt x="14399" y="2100"/>
                </a:lnTo>
                <a:lnTo>
                  <a:pt x="13865" y="1860"/>
                </a:lnTo>
                <a:lnTo>
                  <a:pt x="13239" y="1603"/>
                </a:lnTo>
                <a:lnTo>
                  <a:pt x="12558" y="1327"/>
                </a:lnTo>
                <a:lnTo>
                  <a:pt x="11803" y="1032"/>
                </a:lnTo>
                <a:lnTo>
                  <a:pt x="11011" y="774"/>
                </a:lnTo>
                <a:lnTo>
                  <a:pt x="10164" y="535"/>
                </a:lnTo>
                <a:lnTo>
                  <a:pt x="9741" y="406"/>
                </a:lnTo>
                <a:lnTo>
                  <a:pt x="9299" y="314"/>
                </a:lnTo>
                <a:lnTo>
                  <a:pt x="8857" y="222"/>
                </a:lnTo>
                <a:lnTo>
                  <a:pt x="8415" y="148"/>
                </a:lnTo>
                <a:lnTo>
                  <a:pt x="7973" y="75"/>
                </a:lnTo>
                <a:lnTo>
                  <a:pt x="7531" y="38"/>
                </a:lnTo>
                <a:lnTo>
                  <a:pt x="70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13"/>
          <p:cNvSpPr/>
          <p:nvPr/>
        </p:nvSpPr>
        <p:spPr>
          <a:xfrm rot="1619439">
            <a:off x="7518911" y="3963338"/>
            <a:ext cx="440102" cy="657294"/>
          </a:xfrm>
          <a:custGeom>
            <a:avLst/>
            <a:gdLst/>
            <a:ahLst/>
            <a:cxnLst/>
            <a:rect l="l" t="t" r="r" b="b"/>
            <a:pathLst>
              <a:path w="6004" h="8967" extrusionOk="0">
                <a:moveTo>
                  <a:pt x="4383" y="0"/>
                </a:moveTo>
                <a:lnTo>
                  <a:pt x="4015" y="19"/>
                </a:lnTo>
                <a:lnTo>
                  <a:pt x="3757" y="56"/>
                </a:lnTo>
                <a:lnTo>
                  <a:pt x="3481" y="93"/>
                </a:lnTo>
                <a:lnTo>
                  <a:pt x="3168" y="166"/>
                </a:lnTo>
                <a:lnTo>
                  <a:pt x="2836" y="258"/>
                </a:lnTo>
                <a:lnTo>
                  <a:pt x="2486" y="387"/>
                </a:lnTo>
                <a:lnTo>
                  <a:pt x="2137" y="534"/>
                </a:lnTo>
                <a:lnTo>
                  <a:pt x="1787" y="737"/>
                </a:lnTo>
                <a:lnTo>
                  <a:pt x="1621" y="847"/>
                </a:lnTo>
                <a:lnTo>
                  <a:pt x="1455" y="958"/>
                </a:lnTo>
                <a:lnTo>
                  <a:pt x="1290" y="1087"/>
                </a:lnTo>
                <a:lnTo>
                  <a:pt x="1142" y="1234"/>
                </a:lnTo>
                <a:lnTo>
                  <a:pt x="995" y="1400"/>
                </a:lnTo>
                <a:lnTo>
                  <a:pt x="848" y="1565"/>
                </a:lnTo>
                <a:lnTo>
                  <a:pt x="719" y="1750"/>
                </a:lnTo>
                <a:lnTo>
                  <a:pt x="590" y="1934"/>
                </a:lnTo>
                <a:lnTo>
                  <a:pt x="480" y="2155"/>
                </a:lnTo>
                <a:lnTo>
                  <a:pt x="369" y="2376"/>
                </a:lnTo>
                <a:lnTo>
                  <a:pt x="277" y="2615"/>
                </a:lnTo>
                <a:lnTo>
                  <a:pt x="203" y="2854"/>
                </a:lnTo>
                <a:lnTo>
                  <a:pt x="148" y="3112"/>
                </a:lnTo>
                <a:lnTo>
                  <a:pt x="93" y="3370"/>
                </a:lnTo>
                <a:lnTo>
                  <a:pt x="56" y="3628"/>
                </a:lnTo>
                <a:lnTo>
                  <a:pt x="19" y="3904"/>
                </a:lnTo>
                <a:lnTo>
                  <a:pt x="1" y="4456"/>
                </a:lnTo>
                <a:lnTo>
                  <a:pt x="1" y="5008"/>
                </a:lnTo>
                <a:lnTo>
                  <a:pt x="38" y="5542"/>
                </a:lnTo>
                <a:lnTo>
                  <a:pt x="93" y="6076"/>
                </a:lnTo>
                <a:lnTo>
                  <a:pt x="185" y="6592"/>
                </a:lnTo>
                <a:lnTo>
                  <a:pt x="277" y="7089"/>
                </a:lnTo>
                <a:lnTo>
                  <a:pt x="369" y="7531"/>
                </a:lnTo>
                <a:lnTo>
                  <a:pt x="553" y="8286"/>
                </a:lnTo>
                <a:lnTo>
                  <a:pt x="701" y="8783"/>
                </a:lnTo>
                <a:lnTo>
                  <a:pt x="756" y="8967"/>
                </a:lnTo>
                <a:lnTo>
                  <a:pt x="940" y="8875"/>
                </a:lnTo>
                <a:lnTo>
                  <a:pt x="1400" y="8636"/>
                </a:lnTo>
                <a:lnTo>
                  <a:pt x="2063" y="8249"/>
                </a:lnTo>
                <a:lnTo>
                  <a:pt x="2450" y="7991"/>
                </a:lnTo>
                <a:lnTo>
                  <a:pt x="2855" y="7715"/>
                </a:lnTo>
                <a:lnTo>
                  <a:pt x="3278" y="7420"/>
                </a:lnTo>
                <a:lnTo>
                  <a:pt x="3702" y="7089"/>
                </a:lnTo>
                <a:lnTo>
                  <a:pt x="4125" y="6721"/>
                </a:lnTo>
                <a:lnTo>
                  <a:pt x="4512" y="6334"/>
                </a:lnTo>
                <a:lnTo>
                  <a:pt x="4880" y="5947"/>
                </a:lnTo>
                <a:lnTo>
                  <a:pt x="5064" y="5727"/>
                </a:lnTo>
                <a:lnTo>
                  <a:pt x="5211" y="5524"/>
                </a:lnTo>
                <a:lnTo>
                  <a:pt x="5359" y="5303"/>
                </a:lnTo>
                <a:lnTo>
                  <a:pt x="5506" y="5082"/>
                </a:lnTo>
                <a:lnTo>
                  <a:pt x="5616" y="4843"/>
                </a:lnTo>
                <a:lnTo>
                  <a:pt x="5727" y="4622"/>
                </a:lnTo>
                <a:lnTo>
                  <a:pt x="5819" y="4382"/>
                </a:lnTo>
                <a:lnTo>
                  <a:pt x="5893" y="4162"/>
                </a:lnTo>
                <a:lnTo>
                  <a:pt x="5929" y="3941"/>
                </a:lnTo>
                <a:lnTo>
                  <a:pt x="5966" y="3701"/>
                </a:lnTo>
                <a:lnTo>
                  <a:pt x="6003" y="3499"/>
                </a:lnTo>
                <a:lnTo>
                  <a:pt x="6003" y="3278"/>
                </a:lnTo>
                <a:lnTo>
                  <a:pt x="6003" y="3057"/>
                </a:lnTo>
                <a:lnTo>
                  <a:pt x="5985" y="2854"/>
                </a:lnTo>
                <a:lnTo>
                  <a:pt x="5948" y="2652"/>
                </a:lnTo>
                <a:lnTo>
                  <a:pt x="5911" y="2449"/>
                </a:lnTo>
                <a:lnTo>
                  <a:pt x="5801" y="2063"/>
                </a:lnTo>
                <a:lnTo>
                  <a:pt x="5672" y="1713"/>
                </a:lnTo>
                <a:lnTo>
                  <a:pt x="5506" y="1381"/>
                </a:lnTo>
                <a:lnTo>
                  <a:pt x="5340" y="1087"/>
                </a:lnTo>
                <a:lnTo>
                  <a:pt x="5175" y="811"/>
                </a:lnTo>
                <a:lnTo>
                  <a:pt x="5009" y="571"/>
                </a:lnTo>
                <a:lnTo>
                  <a:pt x="4843" y="369"/>
                </a:lnTo>
                <a:lnTo>
                  <a:pt x="4604" y="93"/>
                </a:lnTo>
                <a:lnTo>
                  <a:pt x="451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13"/>
          <p:cNvSpPr/>
          <p:nvPr/>
        </p:nvSpPr>
        <p:spPr>
          <a:xfrm rot="-5564790">
            <a:off x="1156803" y="211500"/>
            <a:ext cx="672035" cy="536827"/>
          </a:xfrm>
          <a:custGeom>
            <a:avLst/>
            <a:gdLst/>
            <a:ahLst/>
            <a:cxnLst/>
            <a:rect l="l" t="t" r="r" b="b"/>
            <a:pathLst>
              <a:path w="13184" h="10532" extrusionOk="0">
                <a:moveTo>
                  <a:pt x="4640" y="0"/>
                </a:moveTo>
                <a:lnTo>
                  <a:pt x="4107" y="19"/>
                </a:lnTo>
                <a:lnTo>
                  <a:pt x="3609" y="55"/>
                </a:lnTo>
                <a:lnTo>
                  <a:pt x="3112" y="147"/>
                </a:lnTo>
                <a:lnTo>
                  <a:pt x="2652" y="240"/>
                </a:lnTo>
                <a:lnTo>
                  <a:pt x="2229" y="368"/>
                </a:lnTo>
                <a:lnTo>
                  <a:pt x="1823" y="497"/>
                </a:lnTo>
                <a:lnTo>
                  <a:pt x="1455" y="645"/>
                </a:lnTo>
                <a:lnTo>
                  <a:pt x="1124" y="792"/>
                </a:lnTo>
                <a:lnTo>
                  <a:pt x="608" y="1050"/>
                </a:lnTo>
                <a:lnTo>
                  <a:pt x="9280" y="7659"/>
                </a:lnTo>
                <a:lnTo>
                  <a:pt x="93" y="1731"/>
                </a:lnTo>
                <a:lnTo>
                  <a:pt x="38" y="2302"/>
                </a:lnTo>
                <a:lnTo>
                  <a:pt x="1" y="2651"/>
                </a:lnTo>
                <a:lnTo>
                  <a:pt x="1" y="3038"/>
                </a:lnTo>
                <a:lnTo>
                  <a:pt x="1" y="3480"/>
                </a:lnTo>
                <a:lnTo>
                  <a:pt x="38" y="3922"/>
                </a:lnTo>
                <a:lnTo>
                  <a:pt x="93" y="4401"/>
                </a:lnTo>
                <a:lnTo>
                  <a:pt x="166" y="4879"/>
                </a:lnTo>
                <a:lnTo>
                  <a:pt x="295" y="5376"/>
                </a:lnTo>
                <a:lnTo>
                  <a:pt x="461" y="5873"/>
                </a:lnTo>
                <a:lnTo>
                  <a:pt x="553" y="6131"/>
                </a:lnTo>
                <a:lnTo>
                  <a:pt x="664" y="6389"/>
                </a:lnTo>
                <a:lnTo>
                  <a:pt x="792" y="6628"/>
                </a:lnTo>
                <a:lnTo>
                  <a:pt x="940" y="6868"/>
                </a:lnTo>
                <a:lnTo>
                  <a:pt x="1087" y="7107"/>
                </a:lnTo>
                <a:lnTo>
                  <a:pt x="1253" y="7346"/>
                </a:lnTo>
                <a:lnTo>
                  <a:pt x="1437" y="7586"/>
                </a:lnTo>
                <a:lnTo>
                  <a:pt x="1639" y="7807"/>
                </a:lnTo>
                <a:lnTo>
                  <a:pt x="1842" y="8028"/>
                </a:lnTo>
                <a:lnTo>
                  <a:pt x="2081" y="8249"/>
                </a:lnTo>
                <a:lnTo>
                  <a:pt x="2321" y="8451"/>
                </a:lnTo>
                <a:lnTo>
                  <a:pt x="2597" y="8654"/>
                </a:lnTo>
                <a:lnTo>
                  <a:pt x="2928" y="8875"/>
                </a:lnTo>
                <a:lnTo>
                  <a:pt x="3296" y="9077"/>
                </a:lnTo>
                <a:lnTo>
                  <a:pt x="3683" y="9280"/>
                </a:lnTo>
                <a:lnTo>
                  <a:pt x="4070" y="9445"/>
                </a:lnTo>
                <a:lnTo>
                  <a:pt x="4475" y="9611"/>
                </a:lnTo>
                <a:lnTo>
                  <a:pt x="4898" y="9758"/>
                </a:lnTo>
                <a:lnTo>
                  <a:pt x="5322" y="9869"/>
                </a:lnTo>
                <a:lnTo>
                  <a:pt x="5764" y="9998"/>
                </a:lnTo>
                <a:lnTo>
                  <a:pt x="6187" y="10090"/>
                </a:lnTo>
                <a:lnTo>
                  <a:pt x="6629" y="10182"/>
                </a:lnTo>
                <a:lnTo>
                  <a:pt x="7071" y="10255"/>
                </a:lnTo>
                <a:lnTo>
                  <a:pt x="7513" y="10329"/>
                </a:lnTo>
                <a:lnTo>
                  <a:pt x="8378" y="10421"/>
                </a:lnTo>
                <a:lnTo>
                  <a:pt x="9225" y="10476"/>
                </a:lnTo>
                <a:lnTo>
                  <a:pt x="10035" y="10513"/>
                </a:lnTo>
                <a:lnTo>
                  <a:pt x="10772" y="10532"/>
                </a:lnTo>
                <a:lnTo>
                  <a:pt x="11434" y="10513"/>
                </a:lnTo>
                <a:lnTo>
                  <a:pt x="12024" y="10495"/>
                </a:lnTo>
                <a:lnTo>
                  <a:pt x="12870" y="10458"/>
                </a:lnTo>
                <a:lnTo>
                  <a:pt x="13183" y="10421"/>
                </a:lnTo>
                <a:lnTo>
                  <a:pt x="13091" y="10127"/>
                </a:lnTo>
                <a:lnTo>
                  <a:pt x="12852" y="9316"/>
                </a:lnTo>
                <a:lnTo>
                  <a:pt x="12686" y="8764"/>
                </a:lnTo>
                <a:lnTo>
                  <a:pt x="12465" y="8138"/>
                </a:lnTo>
                <a:lnTo>
                  <a:pt x="12189" y="7438"/>
                </a:lnTo>
                <a:lnTo>
                  <a:pt x="11895" y="6684"/>
                </a:lnTo>
                <a:lnTo>
                  <a:pt x="11545" y="5929"/>
                </a:lnTo>
                <a:lnTo>
                  <a:pt x="11158" y="5137"/>
                </a:lnTo>
                <a:lnTo>
                  <a:pt x="10956" y="4750"/>
                </a:lnTo>
                <a:lnTo>
                  <a:pt x="10735" y="4364"/>
                </a:lnTo>
                <a:lnTo>
                  <a:pt x="10495" y="3977"/>
                </a:lnTo>
                <a:lnTo>
                  <a:pt x="10256" y="3590"/>
                </a:lnTo>
                <a:lnTo>
                  <a:pt x="9998" y="3222"/>
                </a:lnTo>
                <a:lnTo>
                  <a:pt x="9740" y="2872"/>
                </a:lnTo>
                <a:lnTo>
                  <a:pt x="9464" y="2523"/>
                </a:lnTo>
                <a:lnTo>
                  <a:pt x="9170" y="2191"/>
                </a:lnTo>
                <a:lnTo>
                  <a:pt x="8875" y="1878"/>
                </a:lnTo>
                <a:lnTo>
                  <a:pt x="8562" y="1584"/>
                </a:lnTo>
                <a:lnTo>
                  <a:pt x="8249" y="1307"/>
                </a:lnTo>
                <a:lnTo>
                  <a:pt x="7918" y="1068"/>
                </a:lnTo>
                <a:lnTo>
                  <a:pt x="7642" y="884"/>
                </a:lnTo>
                <a:lnTo>
                  <a:pt x="7365" y="718"/>
                </a:lnTo>
                <a:lnTo>
                  <a:pt x="7089" y="589"/>
                </a:lnTo>
                <a:lnTo>
                  <a:pt x="6813" y="460"/>
                </a:lnTo>
                <a:lnTo>
                  <a:pt x="6537" y="350"/>
                </a:lnTo>
                <a:lnTo>
                  <a:pt x="6261" y="258"/>
                </a:lnTo>
                <a:lnTo>
                  <a:pt x="5985" y="184"/>
                </a:lnTo>
                <a:lnTo>
                  <a:pt x="5708" y="111"/>
                </a:lnTo>
                <a:lnTo>
                  <a:pt x="5432" y="74"/>
                </a:lnTo>
                <a:lnTo>
                  <a:pt x="5174" y="37"/>
                </a:lnTo>
                <a:lnTo>
                  <a:pt x="4898" y="19"/>
                </a:lnTo>
                <a:lnTo>
                  <a:pt x="46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3"/>
          <p:cNvSpPr/>
          <p:nvPr/>
        </p:nvSpPr>
        <p:spPr>
          <a:xfrm rot="8585060">
            <a:off x="241104" y="264328"/>
            <a:ext cx="975659" cy="1597185"/>
          </a:xfrm>
          <a:custGeom>
            <a:avLst/>
            <a:gdLst/>
            <a:ahLst/>
            <a:cxnLst/>
            <a:rect l="l" t="t" r="r" b="b"/>
            <a:pathLst>
              <a:path w="5838" h="9557" extrusionOk="0">
                <a:moveTo>
                  <a:pt x="3628" y="0"/>
                </a:moveTo>
                <a:lnTo>
                  <a:pt x="3499" y="37"/>
                </a:lnTo>
                <a:lnTo>
                  <a:pt x="3149" y="129"/>
                </a:lnTo>
                <a:lnTo>
                  <a:pt x="2910" y="203"/>
                </a:lnTo>
                <a:lnTo>
                  <a:pt x="2634" y="313"/>
                </a:lnTo>
                <a:lnTo>
                  <a:pt x="2358" y="442"/>
                </a:lnTo>
                <a:lnTo>
                  <a:pt x="2045" y="608"/>
                </a:lnTo>
                <a:lnTo>
                  <a:pt x="1732" y="792"/>
                </a:lnTo>
                <a:lnTo>
                  <a:pt x="1419" y="1013"/>
                </a:lnTo>
                <a:lnTo>
                  <a:pt x="1124" y="1289"/>
                </a:lnTo>
                <a:lnTo>
                  <a:pt x="977" y="1418"/>
                </a:lnTo>
                <a:lnTo>
                  <a:pt x="848" y="1584"/>
                </a:lnTo>
                <a:lnTo>
                  <a:pt x="719" y="1750"/>
                </a:lnTo>
                <a:lnTo>
                  <a:pt x="590" y="1915"/>
                </a:lnTo>
                <a:lnTo>
                  <a:pt x="480" y="2099"/>
                </a:lnTo>
                <a:lnTo>
                  <a:pt x="369" y="2302"/>
                </a:lnTo>
                <a:lnTo>
                  <a:pt x="277" y="2504"/>
                </a:lnTo>
                <a:lnTo>
                  <a:pt x="203" y="2725"/>
                </a:lnTo>
                <a:lnTo>
                  <a:pt x="130" y="2946"/>
                </a:lnTo>
                <a:lnTo>
                  <a:pt x="75" y="3186"/>
                </a:lnTo>
                <a:lnTo>
                  <a:pt x="38" y="3443"/>
                </a:lnTo>
                <a:lnTo>
                  <a:pt x="19" y="3701"/>
                </a:lnTo>
                <a:lnTo>
                  <a:pt x="1" y="3959"/>
                </a:lnTo>
                <a:lnTo>
                  <a:pt x="1" y="4217"/>
                </a:lnTo>
                <a:lnTo>
                  <a:pt x="19" y="4493"/>
                </a:lnTo>
                <a:lnTo>
                  <a:pt x="56" y="4751"/>
                </a:lnTo>
                <a:lnTo>
                  <a:pt x="130" y="5303"/>
                </a:lnTo>
                <a:lnTo>
                  <a:pt x="259" y="5837"/>
                </a:lnTo>
                <a:lnTo>
                  <a:pt x="406" y="6353"/>
                </a:lnTo>
                <a:lnTo>
                  <a:pt x="572" y="6868"/>
                </a:lnTo>
                <a:lnTo>
                  <a:pt x="756" y="7365"/>
                </a:lnTo>
                <a:lnTo>
                  <a:pt x="940" y="7807"/>
                </a:lnTo>
                <a:lnTo>
                  <a:pt x="1142" y="8231"/>
                </a:lnTo>
                <a:lnTo>
                  <a:pt x="1474" y="8930"/>
                </a:lnTo>
                <a:lnTo>
                  <a:pt x="1732" y="9390"/>
                </a:lnTo>
                <a:lnTo>
                  <a:pt x="1824" y="9556"/>
                </a:lnTo>
                <a:lnTo>
                  <a:pt x="1971" y="9427"/>
                </a:lnTo>
                <a:lnTo>
                  <a:pt x="2376" y="9096"/>
                </a:lnTo>
                <a:lnTo>
                  <a:pt x="2947" y="8580"/>
                </a:lnTo>
                <a:lnTo>
                  <a:pt x="3260" y="8249"/>
                </a:lnTo>
                <a:lnTo>
                  <a:pt x="3610" y="7899"/>
                </a:lnTo>
                <a:lnTo>
                  <a:pt x="3959" y="7512"/>
                </a:lnTo>
                <a:lnTo>
                  <a:pt x="4309" y="7107"/>
                </a:lnTo>
                <a:lnTo>
                  <a:pt x="4641" y="6666"/>
                </a:lnTo>
                <a:lnTo>
                  <a:pt x="4954" y="6205"/>
                </a:lnTo>
                <a:lnTo>
                  <a:pt x="5230" y="5745"/>
                </a:lnTo>
                <a:lnTo>
                  <a:pt x="5359" y="5506"/>
                </a:lnTo>
                <a:lnTo>
                  <a:pt x="5469" y="5266"/>
                </a:lnTo>
                <a:lnTo>
                  <a:pt x="5561" y="5008"/>
                </a:lnTo>
                <a:lnTo>
                  <a:pt x="5653" y="4769"/>
                </a:lnTo>
                <a:lnTo>
                  <a:pt x="5727" y="4530"/>
                </a:lnTo>
                <a:lnTo>
                  <a:pt x="5782" y="4272"/>
                </a:lnTo>
                <a:lnTo>
                  <a:pt x="5819" y="4033"/>
                </a:lnTo>
                <a:lnTo>
                  <a:pt x="5837" y="3793"/>
                </a:lnTo>
                <a:lnTo>
                  <a:pt x="5837" y="3554"/>
                </a:lnTo>
                <a:lnTo>
                  <a:pt x="5837" y="3333"/>
                </a:lnTo>
                <a:lnTo>
                  <a:pt x="5801" y="3112"/>
                </a:lnTo>
                <a:lnTo>
                  <a:pt x="5764" y="2910"/>
                </a:lnTo>
                <a:lnTo>
                  <a:pt x="5727" y="2689"/>
                </a:lnTo>
                <a:lnTo>
                  <a:pt x="5653" y="2486"/>
                </a:lnTo>
                <a:lnTo>
                  <a:pt x="5580" y="2302"/>
                </a:lnTo>
                <a:lnTo>
                  <a:pt x="5506" y="2118"/>
                </a:lnTo>
                <a:lnTo>
                  <a:pt x="5322" y="1768"/>
                </a:lnTo>
                <a:lnTo>
                  <a:pt x="5119" y="1437"/>
                </a:lnTo>
                <a:lnTo>
                  <a:pt x="4898" y="1142"/>
                </a:lnTo>
                <a:lnTo>
                  <a:pt x="4677" y="884"/>
                </a:lnTo>
                <a:lnTo>
                  <a:pt x="4457" y="663"/>
                </a:lnTo>
                <a:lnTo>
                  <a:pt x="4236" y="461"/>
                </a:lnTo>
                <a:lnTo>
                  <a:pt x="4051" y="295"/>
                </a:lnTo>
                <a:lnTo>
                  <a:pt x="3757" y="74"/>
                </a:lnTo>
                <a:lnTo>
                  <a:pt x="3628" y="0"/>
                </a:lnTo>
                <a:close/>
              </a:path>
            </a:pathLst>
          </a:custGeom>
          <a:solidFill>
            <a:srgbClr val="1D5885">
              <a:alpha val="52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5"/>
        <p:cNvGrpSpPr/>
        <p:nvPr/>
      </p:nvGrpSpPr>
      <p:grpSpPr>
        <a:xfrm>
          <a:off x="0" y="0"/>
          <a:ext cx="0" cy="0"/>
          <a:chOff x="0" y="0"/>
          <a:chExt cx="0" cy="0"/>
        </a:xfrm>
      </p:grpSpPr>
      <p:sp>
        <p:nvSpPr>
          <p:cNvPr id="16" name="Google Shape;16;p9"/>
          <p:cNvSpPr txBox="1">
            <a:spLocks noGrp="1"/>
          </p:cNvSpPr>
          <p:nvPr>
            <p:ph type="ctrTitle"/>
          </p:nvPr>
        </p:nvSpPr>
        <p:spPr>
          <a:xfrm>
            <a:off x="1143000" y="841772"/>
            <a:ext cx="68580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9"/>
          <p:cNvSpPr txBox="1">
            <a:spLocks noGrp="1"/>
          </p:cNvSpPr>
          <p:nvPr>
            <p:ph type="subTitle" idx="1"/>
          </p:nvPr>
        </p:nvSpPr>
        <p:spPr>
          <a:xfrm>
            <a:off x="1143000" y="2701528"/>
            <a:ext cx="6858000" cy="124182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dk1"/>
              </a:buClr>
              <a:buSzPts val="2400"/>
              <a:buNone/>
              <a:defRPr sz="1800"/>
            </a:lvl1pPr>
            <a:lvl2pPr lvl="1" algn="ctr">
              <a:lnSpc>
                <a:spcPct val="90000"/>
              </a:lnSpc>
              <a:spcBef>
                <a:spcPts val="375"/>
              </a:spcBef>
              <a:spcAft>
                <a:spcPts val="0"/>
              </a:spcAft>
              <a:buClr>
                <a:schemeClr val="dk1"/>
              </a:buClr>
              <a:buSzPts val="2000"/>
              <a:buNone/>
              <a:defRPr sz="1500"/>
            </a:lvl2pPr>
            <a:lvl3pPr lvl="2" algn="ctr">
              <a:lnSpc>
                <a:spcPct val="90000"/>
              </a:lnSpc>
              <a:spcBef>
                <a:spcPts val="375"/>
              </a:spcBef>
              <a:spcAft>
                <a:spcPts val="0"/>
              </a:spcAft>
              <a:buClr>
                <a:schemeClr val="dk1"/>
              </a:buClr>
              <a:buSzPts val="1800"/>
              <a:buNone/>
              <a:defRPr sz="1350"/>
            </a:lvl3pPr>
            <a:lvl4pPr lvl="3" algn="ctr">
              <a:lnSpc>
                <a:spcPct val="90000"/>
              </a:lnSpc>
              <a:spcBef>
                <a:spcPts val="375"/>
              </a:spcBef>
              <a:spcAft>
                <a:spcPts val="0"/>
              </a:spcAft>
              <a:buClr>
                <a:schemeClr val="dk1"/>
              </a:buClr>
              <a:buSzPts val="1600"/>
              <a:buNone/>
              <a:defRPr sz="1200"/>
            </a:lvl4pPr>
            <a:lvl5pPr lvl="4" algn="ctr">
              <a:lnSpc>
                <a:spcPct val="90000"/>
              </a:lnSpc>
              <a:spcBef>
                <a:spcPts val="375"/>
              </a:spcBef>
              <a:spcAft>
                <a:spcPts val="0"/>
              </a:spcAft>
              <a:buClr>
                <a:schemeClr val="dk1"/>
              </a:buClr>
              <a:buSzPts val="1600"/>
              <a:buNone/>
              <a:defRPr sz="1200"/>
            </a:lvl5pPr>
            <a:lvl6pPr lvl="5" algn="ctr">
              <a:lnSpc>
                <a:spcPct val="90000"/>
              </a:lnSpc>
              <a:spcBef>
                <a:spcPts val="375"/>
              </a:spcBef>
              <a:spcAft>
                <a:spcPts val="0"/>
              </a:spcAft>
              <a:buClr>
                <a:schemeClr val="dk1"/>
              </a:buClr>
              <a:buSzPts val="1600"/>
              <a:buNone/>
              <a:defRPr sz="1200"/>
            </a:lvl6pPr>
            <a:lvl7pPr lvl="6" algn="ctr">
              <a:lnSpc>
                <a:spcPct val="90000"/>
              </a:lnSpc>
              <a:spcBef>
                <a:spcPts val="375"/>
              </a:spcBef>
              <a:spcAft>
                <a:spcPts val="0"/>
              </a:spcAft>
              <a:buClr>
                <a:schemeClr val="dk1"/>
              </a:buClr>
              <a:buSzPts val="1600"/>
              <a:buNone/>
              <a:defRPr sz="1200"/>
            </a:lvl7pPr>
            <a:lvl8pPr lvl="7" algn="ctr">
              <a:lnSpc>
                <a:spcPct val="90000"/>
              </a:lnSpc>
              <a:spcBef>
                <a:spcPts val="375"/>
              </a:spcBef>
              <a:spcAft>
                <a:spcPts val="0"/>
              </a:spcAft>
              <a:buClr>
                <a:schemeClr val="dk1"/>
              </a:buClr>
              <a:buSzPts val="1600"/>
              <a:buNone/>
              <a:defRPr sz="1200"/>
            </a:lvl8pPr>
            <a:lvl9pPr lvl="8" algn="ctr">
              <a:lnSpc>
                <a:spcPct val="90000"/>
              </a:lnSpc>
              <a:spcBef>
                <a:spcPts val="375"/>
              </a:spcBef>
              <a:spcAft>
                <a:spcPts val="0"/>
              </a:spcAft>
              <a:buClr>
                <a:schemeClr val="dk1"/>
              </a:buClr>
              <a:buSzPts val="1600"/>
              <a:buNone/>
              <a:defRPr sz="1200"/>
            </a:lvl9pPr>
          </a:lstStyle>
          <a:p>
            <a:endParaRPr/>
          </a:p>
        </p:txBody>
      </p:sp>
      <p:sp>
        <p:nvSpPr>
          <p:cNvPr id="18" name="Google Shape;18;p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6597527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ECC6FC-9540-4313-ABB9-B32CE9771903}" type="datetimeFigureOut">
              <a:rPr lang="en-US" smtClean="0"/>
              <a:t>1/31/24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37E4FD-0103-4164-BEED-CF04102B385B}" type="slidenum">
              <a:rPr lang="en-US" smtClean="0"/>
              <a:t>‹#›</a:t>
            </a:fld>
            <a:endParaRPr lang="en-US"/>
          </a:p>
        </p:txBody>
      </p:sp>
    </p:spTree>
    <p:extLst>
      <p:ext uri="{BB962C8B-B14F-4D97-AF65-F5344CB8AC3E}">
        <p14:creationId xmlns:p14="http://schemas.microsoft.com/office/powerpoint/2010/main" val="429341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35"/>
        <p:cNvGrpSpPr/>
        <p:nvPr/>
      </p:nvGrpSpPr>
      <p:grpSpPr>
        <a:xfrm>
          <a:off x="0" y="0"/>
          <a:ext cx="0" cy="0"/>
          <a:chOff x="0" y="0"/>
          <a:chExt cx="0" cy="0"/>
        </a:xfrm>
      </p:grpSpPr>
      <p:sp>
        <p:nvSpPr>
          <p:cNvPr id="36" name="Google Shape;36;p5"/>
          <p:cNvSpPr/>
          <p:nvPr/>
        </p:nvSpPr>
        <p:spPr>
          <a:xfrm>
            <a:off x="0" y="0"/>
            <a:ext cx="9144093" cy="5143522"/>
          </a:xfrm>
          <a:custGeom>
            <a:avLst/>
            <a:gdLst/>
            <a:ahLst/>
            <a:cxnLst/>
            <a:rect l="l" t="t" r="r" b="b"/>
            <a:pathLst>
              <a:path w="94269" h="53026" extrusionOk="0">
                <a:moveTo>
                  <a:pt x="40138" y="14729"/>
                </a:moveTo>
                <a:lnTo>
                  <a:pt x="40211" y="15411"/>
                </a:lnTo>
                <a:lnTo>
                  <a:pt x="40303" y="16239"/>
                </a:lnTo>
                <a:lnTo>
                  <a:pt x="40395" y="17325"/>
                </a:lnTo>
                <a:lnTo>
                  <a:pt x="40469" y="18633"/>
                </a:lnTo>
                <a:lnTo>
                  <a:pt x="40543" y="20161"/>
                </a:lnTo>
                <a:lnTo>
                  <a:pt x="40561" y="20989"/>
                </a:lnTo>
                <a:lnTo>
                  <a:pt x="40579" y="21855"/>
                </a:lnTo>
                <a:lnTo>
                  <a:pt x="40561" y="22738"/>
                </a:lnTo>
                <a:lnTo>
                  <a:pt x="40561" y="23659"/>
                </a:lnTo>
                <a:lnTo>
                  <a:pt x="40524" y="24616"/>
                </a:lnTo>
                <a:lnTo>
                  <a:pt x="40469" y="25574"/>
                </a:lnTo>
                <a:lnTo>
                  <a:pt x="40395" y="26568"/>
                </a:lnTo>
                <a:lnTo>
                  <a:pt x="40303" y="27562"/>
                </a:lnTo>
                <a:lnTo>
                  <a:pt x="40193" y="28556"/>
                </a:lnTo>
                <a:lnTo>
                  <a:pt x="40064" y="29569"/>
                </a:lnTo>
                <a:lnTo>
                  <a:pt x="39880" y="30563"/>
                </a:lnTo>
                <a:lnTo>
                  <a:pt x="39696" y="31558"/>
                </a:lnTo>
                <a:lnTo>
                  <a:pt x="39475" y="32552"/>
                </a:lnTo>
                <a:lnTo>
                  <a:pt x="39217" y="33528"/>
                </a:lnTo>
                <a:lnTo>
                  <a:pt x="38922" y="34485"/>
                </a:lnTo>
                <a:lnTo>
                  <a:pt x="38591" y="35424"/>
                </a:lnTo>
                <a:lnTo>
                  <a:pt x="38407" y="35884"/>
                </a:lnTo>
                <a:lnTo>
                  <a:pt x="38223" y="36326"/>
                </a:lnTo>
                <a:lnTo>
                  <a:pt x="38039" y="36768"/>
                </a:lnTo>
                <a:lnTo>
                  <a:pt x="37818" y="37210"/>
                </a:lnTo>
                <a:lnTo>
                  <a:pt x="37597" y="37633"/>
                </a:lnTo>
                <a:lnTo>
                  <a:pt x="37376" y="38038"/>
                </a:lnTo>
                <a:lnTo>
                  <a:pt x="37136" y="38444"/>
                </a:lnTo>
                <a:lnTo>
                  <a:pt x="36897" y="38849"/>
                </a:lnTo>
                <a:lnTo>
                  <a:pt x="36621" y="39235"/>
                </a:lnTo>
                <a:lnTo>
                  <a:pt x="36363" y="39585"/>
                </a:lnTo>
                <a:lnTo>
                  <a:pt x="36087" y="39953"/>
                </a:lnTo>
                <a:lnTo>
                  <a:pt x="35811" y="40285"/>
                </a:lnTo>
                <a:lnTo>
                  <a:pt x="35516" y="40598"/>
                </a:lnTo>
                <a:lnTo>
                  <a:pt x="35222" y="40911"/>
                </a:lnTo>
                <a:lnTo>
                  <a:pt x="34927" y="41205"/>
                </a:lnTo>
                <a:lnTo>
                  <a:pt x="34614" y="41500"/>
                </a:lnTo>
                <a:lnTo>
                  <a:pt x="34301" y="41758"/>
                </a:lnTo>
                <a:lnTo>
                  <a:pt x="33988" y="42015"/>
                </a:lnTo>
                <a:lnTo>
                  <a:pt x="33675" y="42255"/>
                </a:lnTo>
                <a:lnTo>
                  <a:pt x="33344" y="42494"/>
                </a:lnTo>
                <a:lnTo>
                  <a:pt x="33012" y="42715"/>
                </a:lnTo>
                <a:lnTo>
                  <a:pt x="32681" y="42918"/>
                </a:lnTo>
                <a:lnTo>
                  <a:pt x="32349" y="43102"/>
                </a:lnTo>
                <a:lnTo>
                  <a:pt x="32018" y="43286"/>
                </a:lnTo>
                <a:lnTo>
                  <a:pt x="31337" y="43636"/>
                </a:lnTo>
                <a:lnTo>
                  <a:pt x="30656" y="43930"/>
                </a:lnTo>
                <a:lnTo>
                  <a:pt x="29956" y="44188"/>
                </a:lnTo>
                <a:lnTo>
                  <a:pt x="29275" y="44409"/>
                </a:lnTo>
                <a:lnTo>
                  <a:pt x="28593" y="44593"/>
                </a:lnTo>
                <a:lnTo>
                  <a:pt x="27912" y="44740"/>
                </a:lnTo>
                <a:lnTo>
                  <a:pt x="27249" y="44869"/>
                </a:lnTo>
                <a:lnTo>
                  <a:pt x="26605" y="44961"/>
                </a:lnTo>
                <a:lnTo>
                  <a:pt x="25961" y="45035"/>
                </a:lnTo>
                <a:lnTo>
                  <a:pt x="25335" y="45090"/>
                </a:lnTo>
                <a:lnTo>
                  <a:pt x="24745" y="45127"/>
                </a:lnTo>
                <a:lnTo>
                  <a:pt x="24175" y="45145"/>
                </a:lnTo>
                <a:lnTo>
                  <a:pt x="23622" y="45145"/>
                </a:lnTo>
                <a:lnTo>
                  <a:pt x="23125" y="45127"/>
                </a:lnTo>
                <a:lnTo>
                  <a:pt x="22205" y="45072"/>
                </a:lnTo>
                <a:lnTo>
                  <a:pt x="21450" y="44998"/>
                </a:lnTo>
                <a:lnTo>
                  <a:pt x="20879" y="44924"/>
                </a:lnTo>
                <a:lnTo>
                  <a:pt x="20400" y="44851"/>
                </a:lnTo>
                <a:lnTo>
                  <a:pt x="20124" y="44427"/>
                </a:lnTo>
                <a:lnTo>
                  <a:pt x="19829" y="43949"/>
                </a:lnTo>
                <a:lnTo>
                  <a:pt x="19461" y="43286"/>
                </a:lnTo>
                <a:lnTo>
                  <a:pt x="19038" y="42457"/>
                </a:lnTo>
                <a:lnTo>
                  <a:pt x="18835" y="41997"/>
                </a:lnTo>
                <a:lnTo>
                  <a:pt x="18614" y="41500"/>
                </a:lnTo>
                <a:lnTo>
                  <a:pt x="18393" y="40966"/>
                </a:lnTo>
                <a:lnTo>
                  <a:pt x="18191" y="40414"/>
                </a:lnTo>
                <a:lnTo>
                  <a:pt x="17988" y="39824"/>
                </a:lnTo>
                <a:lnTo>
                  <a:pt x="17804" y="39198"/>
                </a:lnTo>
                <a:lnTo>
                  <a:pt x="17638" y="38572"/>
                </a:lnTo>
                <a:lnTo>
                  <a:pt x="17491" y="37910"/>
                </a:lnTo>
                <a:lnTo>
                  <a:pt x="17362" y="37228"/>
                </a:lnTo>
                <a:lnTo>
                  <a:pt x="17252" y="36529"/>
                </a:lnTo>
                <a:lnTo>
                  <a:pt x="17178" y="35811"/>
                </a:lnTo>
                <a:lnTo>
                  <a:pt x="17141" y="35074"/>
                </a:lnTo>
                <a:lnTo>
                  <a:pt x="17141" y="34338"/>
                </a:lnTo>
                <a:lnTo>
                  <a:pt x="17178" y="33564"/>
                </a:lnTo>
                <a:lnTo>
                  <a:pt x="17215" y="33196"/>
                </a:lnTo>
                <a:lnTo>
                  <a:pt x="17252" y="32810"/>
                </a:lnTo>
                <a:lnTo>
                  <a:pt x="17307" y="32423"/>
                </a:lnTo>
                <a:lnTo>
                  <a:pt x="17381" y="32036"/>
                </a:lnTo>
                <a:lnTo>
                  <a:pt x="17473" y="31650"/>
                </a:lnTo>
                <a:lnTo>
                  <a:pt x="17565" y="31245"/>
                </a:lnTo>
                <a:lnTo>
                  <a:pt x="17675" y="30858"/>
                </a:lnTo>
                <a:lnTo>
                  <a:pt x="17786" y="30471"/>
                </a:lnTo>
                <a:lnTo>
                  <a:pt x="17933" y="30066"/>
                </a:lnTo>
                <a:lnTo>
                  <a:pt x="18080" y="29680"/>
                </a:lnTo>
                <a:lnTo>
                  <a:pt x="18246" y="29293"/>
                </a:lnTo>
                <a:lnTo>
                  <a:pt x="18430" y="28888"/>
                </a:lnTo>
                <a:lnTo>
                  <a:pt x="18614" y="28501"/>
                </a:lnTo>
                <a:lnTo>
                  <a:pt x="18835" y="28115"/>
                </a:lnTo>
                <a:lnTo>
                  <a:pt x="19056" y="27710"/>
                </a:lnTo>
                <a:lnTo>
                  <a:pt x="19314" y="27323"/>
                </a:lnTo>
                <a:lnTo>
                  <a:pt x="19572" y="26936"/>
                </a:lnTo>
                <a:lnTo>
                  <a:pt x="19848" y="26550"/>
                </a:lnTo>
                <a:lnTo>
                  <a:pt x="20142" y="26181"/>
                </a:lnTo>
                <a:lnTo>
                  <a:pt x="20437" y="25813"/>
                </a:lnTo>
                <a:lnTo>
                  <a:pt x="20750" y="25445"/>
                </a:lnTo>
                <a:lnTo>
                  <a:pt x="21081" y="25095"/>
                </a:lnTo>
                <a:lnTo>
                  <a:pt x="21413" y="24745"/>
                </a:lnTo>
                <a:lnTo>
                  <a:pt x="21763" y="24395"/>
                </a:lnTo>
                <a:lnTo>
                  <a:pt x="22499" y="23714"/>
                </a:lnTo>
                <a:lnTo>
                  <a:pt x="23254" y="23070"/>
                </a:lnTo>
                <a:lnTo>
                  <a:pt x="24046" y="22444"/>
                </a:lnTo>
                <a:lnTo>
                  <a:pt x="24856" y="21855"/>
                </a:lnTo>
                <a:lnTo>
                  <a:pt x="25703" y="21265"/>
                </a:lnTo>
                <a:lnTo>
                  <a:pt x="26550" y="20713"/>
                </a:lnTo>
                <a:lnTo>
                  <a:pt x="27415" y="20179"/>
                </a:lnTo>
                <a:lnTo>
                  <a:pt x="28299" y="19682"/>
                </a:lnTo>
                <a:lnTo>
                  <a:pt x="29164" y="19203"/>
                </a:lnTo>
                <a:lnTo>
                  <a:pt x="30048" y="18743"/>
                </a:lnTo>
                <a:lnTo>
                  <a:pt x="30913" y="18320"/>
                </a:lnTo>
                <a:lnTo>
                  <a:pt x="31760" y="17896"/>
                </a:lnTo>
                <a:lnTo>
                  <a:pt x="32607" y="17528"/>
                </a:lnTo>
                <a:lnTo>
                  <a:pt x="33417" y="17160"/>
                </a:lnTo>
                <a:lnTo>
                  <a:pt x="34209" y="16828"/>
                </a:lnTo>
                <a:lnTo>
                  <a:pt x="34982" y="16515"/>
                </a:lnTo>
                <a:lnTo>
                  <a:pt x="36400" y="15963"/>
                </a:lnTo>
                <a:lnTo>
                  <a:pt x="37652" y="15521"/>
                </a:lnTo>
                <a:lnTo>
                  <a:pt x="38683" y="15171"/>
                </a:lnTo>
                <a:lnTo>
                  <a:pt x="39456" y="14913"/>
                </a:lnTo>
                <a:lnTo>
                  <a:pt x="40138" y="14729"/>
                </a:lnTo>
                <a:close/>
                <a:moveTo>
                  <a:pt x="0" y="0"/>
                </a:moveTo>
                <a:lnTo>
                  <a:pt x="0" y="53026"/>
                </a:lnTo>
                <a:lnTo>
                  <a:pt x="94268" y="53026"/>
                </a:lnTo>
                <a:lnTo>
                  <a:pt x="9426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5"/>
          <p:cNvSpPr/>
          <p:nvPr/>
        </p:nvSpPr>
        <p:spPr>
          <a:xfrm>
            <a:off x="528548" y="1071451"/>
            <a:ext cx="1164582" cy="1832524"/>
          </a:xfrm>
          <a:custGeom>
            <a:avLst/>
            <a:gdLst/>
            <a:ahLst/>
            <a:cxnLst/>
            <a:rect l="l" t="t" r="r" b="b"/>
            <a:pathLst>
              <a:path w="12006" h="18892" extrusionOk="0">
                <a:moveTo>
                  <a:pt x="2063" y="1"/>
                </a:moveTo>
                <a:lnTo>
                  <a:pt x="1934" y="369"/>
                </a:lnTo>
                <a:lnTo>
                  <a:pt x="1768" y="793"/>
                </a:lnTo>
                <a:lnTo>
                  <a:pt x="1584" y="1363"/>
                </a:lnTo>
                <a:lnTo>
                  <a:pt x="1345" y="2063"/>
                </a:lnTo>
                <a:lnTo>
                  <a:pt x="1106" y="2873"/>
                </a:lnTo>
                <a:lnTo>
                  <a:pt x="866" y="3794"/>
                </a:lnTo>
                <a:lnTo>
                  <a:pt x="627" y="4770"/>
                </a:lnTo>
                <a:lnTo>
                  <a:pt x="406" y="5819"/>
                </a:lnTo>
                <a:lnTo>
                  <a:pt x="314" y="6353"/>
                </a:lnTo>
                <a:lnTo>
                  <a:pt x="222" y="6905"/>
                </a:lnTo>
                <a:lnTo>
                  <a:pt x="148" y="7458"/>
                </a:lnTo>
                <a:lnTo>
                  <a:pt x="93" y="8028"/>
                </a:lnTo>
                <a:lnTo>
                  <a:pt x="38" y="8599"/>
                </a:lnTo>
                <a:lnTo>
                  <a:pt x="19" y="9152"/>
                </a:lnTo>
                <a:lnTo>
                  <a:pt x="1" y="9722"/>
                </a:lnTo>
                <a:lnTo>
                  <a:pt x="1" y="10275"/>
                </a:lnTo>
                <a:lnTo>
                  <a:pt x="38" y="10845"/>
                </a:lnTo>
                <a:lnTo>
                  <a:pt x="93" y="11379"/>
                </a:lnTo>
                <a:lnTo>
                  <a:pt x="167" y="11932"/>
                </a:lnTo>
                <a:lnTo>
                  <a:pt x="259" y="12447"/>
                </a:lnTo>
                <a:lnTo>
                  <a:pt x="388" y="12963"/>
                </a:lnTo>
                <a:lnTo>
                  <a:pt x="535" y="13478"/>
                </a:lnTo>
                <a:lnTo>
                  <a:pt x="682" y="13865"/>
                </a:lnTo>
                <a:lnTo>
                  <a:pt x="848" y="14233"/>
                </a:lnTo>
                <a:lnTo>
                  <a:pt x="1032" y="14583"/>
                </a:lnTo>
                <a:lnTo>
                  <a:pt x="1216" y="14914"/>
                </a:lnTo>
                <a:lnTo>
                  <a:pt x="1419" y="15227"/>
                </a:lnTo>
                <a:lnTo>
                  <a:pt x="1640" y="15522"/>
                </a:lnTo>
                <a:lnTo>
                  <a:pt x="1860" y="15798"/>
                </a:lnTo>
                <a:lnTo>
                  <a:pt x="2100" y="16074"/>
                </a:lnTo>
                <a:lnTo>
                  <a:pt x="2339" y="16314"/>
                </a:lnTo>
                <a:lnTo>
                  <a:pt x="2597" y="16553"/>
                </a:lnTo>
                <a:lnTo>
                  <a:pt x="2855" y="16774"/>
                </a:lnTo>
                <a:lnTo>
                  <a:pt x="3112" y="16995"/>
                </a:lnTo>
                <a:lnTo>
                  <a:pt x="3389" y="17179"/>
                </a:lnTo>
                <a:lnTo>
                  <a:pt x="3665" y="17363"/>
                </a:lnTo>
                <a:lnTo>
                  <a:pt x="3941" y="17529"/>
                </a:lnTo>
                <a:lnTo>
                  <a:pt x="4217" y="17695"/>
                </a:lnTo>
                <a:lnTo>
                  <a:pt x="4770" y="17971"/>
                </a:lnTo>
                <a:lnTo>
                  <a:pt x="5322" y="18192"/>
                </a:lnTo>
                <a:lnTo>
                  <a:pt x="5856" y="18394"/>
                </a:lnTo>
                <a:lnTo>
                  <a:pt x="6371" y="18542"/>
                </a:lnTo>
                <a:lnTo>
                  <a:pt x="6850" y="18670"/>
                </a:lnTo>
                <a:lnTo>
                  <a:pt x="7292" y="18781"/>
                </a:lnTo>
                <a:lnTo>
                  <a:pt x="7679" y="18836"/>
                </a:lnTo>
                <a:lnTo>
                  <a:pt x="8010" y="18891"/>
                </a:lnTo>
                <a:lnTo>
                  <a:pt x="4015" y="5727"/>
                </a:lnTo>
                <a:lnTo>
                  <a:pt x="9041" y="18560"/>
                </a:lnTo>
                <a:lnTo>
                  <a:pt x="9262" y="18321"/>
                </a:lnTo>
                <a:lnTo>
                  <a:pt x="9538" y="18026"/>
                </a:lnTo>
                <a:lnTo>
                  <a:pt x="9814" y="17695"/>
                </a:lnTo>
                <a:lnTo>
                  <a:pt x="10109" y="17290"/>
                </a:lnTo>
                <a:lnTo>
                  <a:pt x="10422" y="16866"/>
                </a:lnTo>
                <a:lnTo>
                  <a:pt x="10735" y="16369"/>
                </a:lnTo>
                <a:lnTo>
                  <a:pt x="11029" y="15853"/>
                </a:lnTo>
                <a:lnTo>
                  <a:pt x="11287" y="15283"/>
                </a:lnTo>
                <a:lnTo>
                  <a:pt x="11416" y="14988"/>
                </a:lnTo>
                <a:lnTo>
                  <a:pt x="11527" y="14693"/>
                </a:lnTo>
                <a:lnTo>
                  <a:pt x="11637" y="14362"/>
                </a:lnTo>
                <a:lnTo>
                  <a:pt x="11729" y="14049"/>
                </a:lnTo>
                <a:lnTo>
                  <a:pt x="11821" y="13718"/>
                </a:lnTo>
                <a:lnTo>
                  <a:pt x="11895" y="13386"/>
                </a:lnTo>
                <a:lnTo>
                  <a:pt x="11950" y="13036"/>
                </a:lnTo>
                <a:lnTo>
                  <a:pt x="11987" y="12687"/>
                </a:lnTo>
                <a:lnTo>
                  <a:pt x="12005" y="12318"/>
                </a:lnTo>
                <a:lnTo>
                  <a:pt x="12005" y="11950"/>
                </a:lnTo>
                <a:lnTo>
                  <a:pt x="12005" y="11582"/>
                </a:lnTo>
                <a:lnTo>
                  <a:pt x="11968" y="11214"/>
                </a:lnTo>
                <a:lnTo>
                  <a:pt x="11913" y="10827"/>
                </a:lnTo>
                <a:lnTo>
                  <a:pt x="11821" y="10440"/>
                </a:lnTo>
                <a:lnTo>
                  <a:pt x="11729" y="10035"/>
                </a:lnTo>
                <a:lnTo>
                  <a:pt x="11600" y="9649"/>
                </a:lnTo>
                <a:lnTo>
                  <a:pt x="11416" y="9152"/>
                </a:lnTo>
                <a:lnTo>
                  <a:pt x="11195" y="8673"/>
                </a:lnTo>
                <a:lnTo>
                  <a:pt x="10956" y="8194"/>
                </a:lnTo>
                <a:lnTo>
                  <a:pt x="10680" y="7715"/>
                </a:lnTo>
                <a:lnTo>
                  <a:pt x="10367" y="7255"/>
                </a:lnTo>
                <a:lnTo>
                  <a:pt x="10054" y="6813"/>
                </a:lnTo>
                <a:lnTo>
                  <a:pt x="9704" y="6353"/>
                </a:lnTo>
                <a:lnTo>
                  <a:pt x="9354" y="5930"/>
                </a:lnTo>
                <a:lnTo>
                  <a:pt x="8967" y="5506"/>
                </a:lnTo>
                <a:lnTo>
                  <a:pt x="8581" y="5083"/>
                </a:lnTo>
                <a:lnTo>
                  <a:pt x="8194" y="4678"/>
                </a:lnTo>
                <a:lnTo>
                  <a:pt x="7789" y="4291"/>
                </a:lnTo>
                <a:lnTo>
                  <a:pt x="7384" y="3904"/>
                </a:lnTo>
                <a:lnTo>
                  <a:pt x="6979" y="3536"/>
                </a:lnTo>
                <a:lnTo>
                  <a:pt x="6150" y="2855"/>
                </a:lnTo>
                <a:lnTo>
                  <a:pt x="5359" y="2229"/>
                </a:lnTo>
                <a:lnTo>
                  <a:pt x="4604" y="1676"/>
                </a:lnTo>
                <a:lnTo>
                  <a:pt x="3923" y="1179"/>
                </a:lnTo>
                <a:lnTo>
                  <a:pt x="3297" y="774"/>
                </a:lnTo>
                <a:lnTo>
                  <a:pt x="2799" y="443"/>
                </a:lnTo>
                <a:lnTo>
                  <a:pt x="2413" y="204"/>
                </a:lnTo>
                <a:lnTo>
                  <a:pt x="206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5"/>
          <p:cNvSpPr/>
          <p:nvPr/>
        </p:nvSpPr>
        <p:spPr>
          <a:xfrm>
            <a:off x="1192991" y="0"/>
            <a:ext cx="2343229" cy="1357321"/>
          </a:xfrm>
          <a:custGeom>
            <a:avLst/>
            <a:gdLst/>
            <a:ahLst/>
            <a:cxnLst/>
            <a:rect l="l" t="t" r="r" b="b"/>
            <a:pathLst>
              <a:path w="24157" h="13993" extrusionOk="0">
                <a:moveTo>
                  <a:pt x="147" y="0"/>
                </a:moveTo>
                <a:lnTo>
                  <a:pt x="92" y="479"/>
                </a:lnTo>
                <a:lnTo>
                  <a:pt x="37" y="939"/>
                </a:lnTo>
                <a:lnTo>
                  <a:pt x="18" y="1436"/>
                </a:lnTo>
                <a:lnTo>
                  <a:pt x="0" y="1915"/>
                </a:lnTo>
                <a:lnTo>
                  <a:pt x="18" y="2541"/>
                </a:lnTo>
                <a:lnTo>
                  <a:pt x="55" y="3148"/>
                </a:lnTo>
                <a:lnTo>
                  <a:pt x="147" y="3756"/>
                </a:lnTo>
                <a:lnTo>
                  <a:pt x="239" y="4345"/>
                </a:lnTo>
                <a:lnTo>
                  <a:pt x="387" y="4934"/>
                </a:lnTo>
                <a:lnTo>
                  <a:pt x="534" y="5505"/>
                </a:lnTo>
                <a:lnTo>
                  <a:pt x="737" y="6076"/>
                </a:lnTo>
                <a:lnTo>
                  <a:pt x="957" y="6610"/>
                </a:lnTo>
                <a:lnTo>
                  <a:pt x="1197" y="7144"/>
                </a:lnTo>
                <a:lnTo>
                  <a:pt x="1455" y="7678"/>
                </a:lnTo>
                <a:lnTo>
                  <a:pt x="1749" y="8175"/>
                </a:lnTo>
                <a:lnTo>
                  <a:pt x="2062" y="8672"/>
                </a:lnTo>
                <a:lnTo>
                  <a:pt x="2394" y="9132"/>
                </a:lnTo>
                <a:lnTo>
                  <a:pt x="2762" y="9592"/>
                </a:lnTo>
                <a:lnTo>
                  <a:pt x="3130" y="10034"/>
                </a:lnTo>
                <a:lnTo>
                  <a:pt x="3535" y="10458"/>
                </a:lnTo>
                <a:lnTo>
                  <a:pt x="3959" y="10863"/>
                </a:lnTo>
                <a:lnTo>
                  <a:pt x="4400" y="11231"/>
                </a:lnTo>
                <a:lnTo>
                  <a:pt x="4861" y="11599"/>
                </a:lnTo>
                <a:lnTo>
                  <a:pt x="5321" y="11931"/>
                </a:lnTo>
                <a:lnTo>
                  <a:pt x="5818" y="12244"/>
                </a:lnTo>
                <a:lnTo>
                  <a:pt x="6315" y="12538"/>
                </a:lnTo>
                <a:lnTo>
                  <a:pt x="6849" y="12796"/>
                </a:lnTo>
                <a:lnTo>
                  <a:pt x="7383" y="13035"/>
                </a:lnTo>
                <a:lnTo>
                  <a:pt x="7917" y="13256"/>
                </a:lnTo>
                <a:lnTo>
                  <a:pt x="8488" y="13459"/>
                </a:lnTo>
                <a:lnTo>
                  <a:pt x="9059" y="13606"/>
                </a:lnTo>
                <a:lnTo>
                  <a:pt x="9648" y="13754"/>
                </a:lnTo>
                <a:lnTo>
                  <a:pt x="10237" y="13846"/>
                </a:lnTo>
                <a:lnTo>
                  <a:pt x="10845" y="13938"/>
                </a:lnTo>
                <a:lnTo>
                  <a:pt x="11452" y="13974"/>
                </a:lnTo>
                <a:lnTo>
                  <a:pt x="12078" y="13993"/>
                </a:lnTo>
                <a:lnTo>
                  <a:pt x="12704" y="13974"/>
                </a:lnTo>
                <a:lnTo>
                  <a:pt x="13312" y="13938"/>
                </a:lnTo>
                <a:lnTo>
                  <a:pt x="13919" y="13846"/>
                </a:lnTo>
                <a:lnTo>
                  <a:pt x="14508" y="13754"/>
                </a:lnTo>
                <a:lnTo>
                  <a:pt x="15098" y="13606"/>
                </a:lnTo>
                <a:lnTo>
                  <a:pt x="15668" y="13459"/>
                </a:lnTo>
                <a:lnTo>
                  <a:pt x="16239" y="13256"/>
                </a:lnTo>
                <a:lnTo>
                  <a:pt x="16773" y="13035"/>
                </a:lnTo>
                <a:lnTo>
                  <a:pt x="17307" y="12796"/>
                </a:lnTo>
                <a:lnTo>
                  <a:pt x="17841" y="12538"/>
                </a:lnTo>
                <a:lnTo>
                  <a:pt x="18338" y="12244"/>
                </a:lnTo>
                <a:lnTo>
                  <a:pt x="18835" y="11931"/>
                </a:lnTo>
                <a:lnTo>
                  <a:pt x="19296" y="11599"/>
                </a:lnTo>
                <a:lnTo>
                  <a:pt x="19756" y="11231"/>
                </a:lnTo>
                <a:lnTo>
                  <a:pt x="20198" y="10863"/>
                </a:lnTo>
                <a:lnTo>
                  <a:pt x="20621" y="10458"/>
                </a:lnTo>
                <a:lnTo>
                  <a:pt x="21026" y="10034"/>
                </a:lnTo>
                <a:lnTo>
                  <a:pt x="21394" y="9592"/>
                </a:lnTo>
                <a:lnTo>
                  <a:pt x="21763" y="9132"/>
                </a:lnTo>
                <a:lnTo>
                  <a:pt x="22094" y="8672"/>
                </a:lnTo>
                <a:lnTo>
                  <a:pt x="22407" y="8175"/>
                </a:lnTo>
                <a:lnTo>
                  <a:pt x="22702" y="7678"/>
                </a:lnTo>
                <a:lnTo>
                  <a:pt x="22959" y="7144"/>
                </a:lnTo>
                <a:lnTo>
                  <a:pt x="23199" y="6610"/>
                </a:lnTo>
                <a:lnTo>
                  <a:pt x="23420" y="6076"/>
                </a:lnTo>
                <a:lnTo>
                  <a:pt x="23622" y="5505"/>
                </a:lnTo>
                <a:lnTo>
                  <a:pt x="23770" y="4934"/>
                </a:lnTo>
                <a:lnTo>
                  <a:pt x="23917" y="4345"/>
                </a:lnTo>
                <a:lnTo>
                  <a:pt x="24009" y="3756"/>
                </a:lnTo>
                <a:lnTo>
                  <a:pt x="24101" y="3148"/>
                </a:lnTo>
                <a:lnTo>
                  <a:pt x="24138" y="2541"/>
                </a:lnTo>
                <a:lnTo>
                  <a:pt x="24156" y="1915"/>
                </a:lnTo>
                <a:lnTo>
                  <a:pt x="24138" y="1436"/>
                </a:lnTo>
                <a:lnTo>
                  <a:pt x="24119" y="939"/>
                </a:lnTo>
                <a:lnTo>
                  <a:pt x="24064" y="479"/>
                </a:lnTo>
                <a:lnTo>
                  <a:pt x="2400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5"/>
          <p:cNvSpPr/>
          <p:nvPr/>
        </p:nvSpPr>
        <p:spPr>
          <a:xfrm>
            <a:off x="0" y="3350346"/>
            <a:ext cx="1257314" cy="1793142"/>
          </a:xfrm>
          <a:custGeom>
            <a:avLst/>
            <a:gdLst/>
            <a:ahLst/>
            <a:cxnLst/>
            <a:rect l="l" t="t" r="r" b="b"/>
            <a:pathLst>
              <a:path w="12962" h="18486" extrusionOk="0">
                <a:moveTo>
                  <a:pt x="2633" y="0"/>
                </a:moveTo>
                <a:lnTo>
                  <a:pt x="2246" y="37"/>
                </a:lnTo>
                <a:lnTo>
                  <a:pt x="1860" y="74"/>
                </a:lnTo>
                <a:lnTo>
                  <a:pt x="1473" y="129"/>
                </a:lnTo>
                <a:lnTo>
                  <a:pt x="1105" y="184"/>
                </a:lnTo>
                <a:lnTo>
                  <a:pt x="718" y="258"/>
                </a:lnTo>
                <a:lnTo>
                  <a:pt x="368" y="368"/>
                </a:lnTo>
                <a:lnTo>
                  <a:pt x="0" y="461"/>
                </a:lnTo>
                <a:lnTo>
                  <a:pt x="0" y="18486"/>
                </a:lnTo>
                <a:lnTo>
                  <a:pt x="8101" y="18486"/>
                </a:lnTo>
                <a:lnTo>
                  <a:pt x="8635" y="18136"/>
                </a:lnTo>
                <a:lnTo>
                  <a:pt x="9151" y="17767"/>
                </a:lnTo>
                <a:lnTo>
                  <a:pt x="9629" y="17362"/>
                </a:lnTo>
                <a:lnTo>
                  <a:pt x="10090" y="16921"/>
                </a:lnTo>
                <a:lnTo>
                  <a:pt x="10513" y="16460"/>
                </a:lnTo>
                <a:lnTo>
                  <a:pt x="10918" y="15982"/>
                </a:lnTo>
                <a:lnTo>
                  <a:pt x="11286" y="15466"/>
                </a:lnTo>
                <a:lnTo>
                  <a:pt x="11618" y="14932"/>
                </a:lnTo>
                <a:lnTo>
                  <a:pt x="11931" y="14361"/>
                </a:lnTo>
                <a:lnTo>
                  <a:pt x="12189" y="13791"/>
                </a:lnTo>
                <a:lnTo>
                  <a:pt x="12428" y="13183"/>
                </a:lnTo>
                <a:lnTo>
                  <a:pt x="12612" y="12557"/>
                </a:lnTo>
                <a:lnTo>
                  <a:pt x="12759" y="11931"/>
                </a:lnTo>
                <a:lnTo>
                  <a:pt x="12870" y="11287"/>
                </a:lnTo>
                <a:lnTo>
                  <a:pt x="12907" y="10955"/>
                </a:lnTo>
                <a:lnTo>
                  <a:pt x="12943" y="10624"/>
                </a:lnTo>
                <a:lnTo>
                  <a:pt x="12962" y="10274"/>
                </a:lnTo>
                <a:lnTo>
                  <a:pt x="12962" y="9943"/>
                </a:lnTo>
                <a:lnTo>
                  <a:pt x="12943" y="9427"/>
                </a:lnTo>
                <a:lnTo>
                  <a:pt x="12907" y="8930"/>
                </a:lnTo>
                <a:lnTo>
                  <a:pt x="12851" y="8433"/>
                </a:lnTo>
                <a:lnTo>
                  <a:pt x="12759" y="7936"/>
                </a:lnTo>
                <a:lnTo>
                  <a:pt x="12649" y="7457"/>
                </a:lnTo>
                <a:lnTo>
                  <a:pt x="12520" y="6978"/>
                </a:lnTo>
                <a:lnTo>
                  <a:pt x="12354" y="6518"/>
                </a:lnTo>
                <a:lnTo>
                  <a:pt x="12189" y="6076"/>
                </a:lnTo>
                <a:lnTo>
                  <a:pt x="11986" y="5634"/>
                </a:lnTo>
                <a:lnTo>
                  <a:pt x="11765" y="5211"/>
                </a:lnTo>
                <a:lnTo>
                  <a:pt x="11526" y="4787"/>
                </a:lnTo>
                <a:lnTo>
                  <a:pt x="11268" y="4382"/>
                </a:lnTo>
                <a:lnTo>
                  <a:pt x="10992" y="3996"/>
                </a:lnTo>
                <a:lnTo>
                  <a:pt x="10697" y="3627"/>
                </a:lnTo>
                <a:lnTo>
                  <a:pt x="10384" y="3259"/>
                </a:lnTo>
                <a:lnTo>
                  <a:pt x="10053" y="2909"/>
                </a:lnTo>
                <a:lnTo>
                  <a:pt x="9703" y="2578"/>
                </a:lnTo>
                <a:lnTo>
                  <a:pt x="9335" y="2265"/>
                </a:lnTo>
                <a:lnTo>
                  <a:pt x="8967" y="1970"/>
                </a:lnTo>
                <a:lnTo>
                  <a:pt x="8580" y="1694"/>
                </a:lnTo>
                <a:lnTo>
                  <a:pt x="8175" y="1436"/>
                </a:lnTo>
                <a:lnTo>
                  <a:pt x="7751" y="1197"/>
                </a:lnTo>
                <a:lnTo>
                  <a:pt x="7328" y="976"/>
                </a:lnTo>
                <a:lnTo>
                  <a:pt x="6886" y="774"/>
                </a:lnTo>
                <a:lnTo>
                  <a:pt x="6444" y="608"/>
                </a:lnTo>
                <a:lnTo>
                  <a:pt x="5984" y="442"/>
                </a:lnTo>
                <a:lnTo>
                  <a:pt x="5505" y="313"/>
                </a:lnTo>
                <a:lnTo>
                  <a:pt x="5026" y="203"/>
                </a:lnTo>
                <a:lnTo>
                  <a:pt x="4529" y="111"/>
                </a:lnTo>
                <a:lnTo>
                  <a:pt x="4032" y="55"/>
                </a:lnTo>
                <a:lnTo>
                  <a:pt x="3535" y="19"/>
                </a:lnTo>
                <a:lnTo>
                  <a:pt x="302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5"/>
          <p:cNvSpPr txBox="1">
            <a:spLocks noGrp="1"/>
          </p:cNvSpPr>
          <p:nvPr>
            <p:ph type="title"/>
          </p:nvPr>
        </p:nvSpPr>
        <p:spPr>
          <a:xfrm>
            <a:off x="4320075" y="893225"/>
            <a:ext cx="4366800" cy="690900"/>
          </a:xfrm>
          <a:prstGeom prst="rect">
            <a:avLst/>
          </a:prstGeom>
        </p:spPr>
        <p:txBody>
          <a:bodyPr spcFirstLastPara="1" wrap="square" lIns="91425" tIns="91425" rIns="91425" bIns="91425" anchor="b"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41" name="Google Shape;41;p5"/>
          <p:cNvSpPr txBox="1">
            <a:spLocks noGrp="1"/>
          </p:cNvSpPr>
          <p:nvPr>
            <p:ph type="body" idx="1"/>
          </p:nvPr>
        </p:nvSpPr>
        <p:spPr>
          <a:xfrm>
            <a:off x="4320075" y="1694175"/>
            <a:ext cx="4366800" cy="3055800"/>
          </a:xfrm>
          <a:prstGeom prst="rect">
            <a:avLst/>
          </a:prstGeom>
        </p:spPr>
        <p:txBody>
          <a:bodyPr spcFirstLastPara="1" wrap="square" lIns="91425" tIns="91425" rIns="91425" bIns="91425" anchor="t" anchorCtr="0">
            <a:noAutofit/>
          </a:bodyPr>
          <a:lstStyle>
            <a:lvl1pPr marL="457200" lvl="0" indent="-381000">
              <a:spcBef>
                <a:spcPts val="600"/>
              </a:spcBef>
              <a:spcAft>
                <a:spcPts val="0"/>
              </a:spcAft>
              <a:buSzPts val="2400"/>
              <a:buChar char="⊷"/>
              <a:defRPr/>
            </a:lvl1pPr>
            <a:lvl2pPr marL="914400" lvl="1" indent="-381000">
              <a:spcBef>
                <a:spcPts val="0"/>
              </a:spcBef>
              <a:spcAft>
                <a:spcPts val="0"/>
              </a:spcAft>
              <a:buSzPts val="2400"/>
              <a:buChar char="⊶"/>
              <a:defRPr/>
            </a:lvl2pPr>
            <a:lvl3pPr marL="1371600" lvl="2" indent="-381000">
              <a:spcBef>
                <a:spcPts val="0"/>
              </a:spcBef>
              <a:spcAft>
                <a:spcPts val="0"/>
              </a:spcAft>
              <a:buSzPts val="2400"/>
              <a:buChar char="⊸"/>
              <a:defRPr/>
            </a:lvl3pPr>
            <a:lvl4pPr marL="1828800" lvl="3" indent="-381000">
              <a:spcBef>
                <a:spcPts val="0"/>
              </a:spcBef>
              <a:spcAft>
                <a:spcPts val="0"/>
              </a:spcAft>
              <a:buSzPts val="2400"/>
              <a:buChar char="●"/>
              <a:defRPr/>
            </a:lvl4pPr>
            <a:lvl5pPr marL="2286000" lvl="4" indent="-381000">
              <a:spcBef>
                <a:spcPts val="0"/>
              </a:spcBef>
              <a:spcAft>
                <a:spcPts val="0"/>
              </a:spcAft>
              <a:buSzPts val="2400"/>
              <a:buChar char="○"/>
              <a:defRPr/>
            </a:lvl5pPr>
            <a:lvl6pPr marL="2743200" lvl="5" indent="-381000">
              <a:spcBef>
                <a:spcPts val="0"/>
              </a:spcBef>
              <a:spcAft>
                <a:spcPts val="0"/>
              </a:spcAft>
              <a:buSzPts val="2400"/>
              <a:buChar char="■"/>
              <a:defRPr/>
            </a:lvl6pPr>
            <a:lvl7pPr marL="3200400" lvl="6" indent="-381000">
              <a:spcBef>
                <a:spcPts val="0"/>
              </a:spcBef>
              <a:spcAft>
                <a:spcPts val="0"/>
              </a:spcAft>
              <a:buSzPts val="2400"/>
              <a:buChar char="●"/>
              <a:defRPr/>
            </a:lvl7pPr>
            <a:lvl8pPr marL="3657600" lvl="7" indent="-381000">
              <a:spcBef>
                <a:spcPts val="0"/>
              </a:spcBef>
              <a:spcAft>
                <a:spcPts val="0"/>
              </a:spcAft>
              <a:buSzPts val="2400"/>
              <a:buChar char="○"/>
              <a:defRPr/>
            </a:lvl8pPr>
            <a:lvl9pPr marL="4114800" lvl="8" indent="-381000">
              <a:spcBef>
                <a:spcPts val="0"/>
              </a:spcBef>
              <a:spcAft>
                <a:spcPts val="0"/>
              </a:spcAft>
              <a:buSzPts val="2400"/>
              <a:buChar char="■"/>
              <a:defRPr/>
            </a:lvl9pPr>
          </a:lstStyle>
          <a:p>
            <a:endParaRPr/>
          </a:p>
        </p:txBody>
      </p:sp>
      <p:sp>
        <p:nvSpPr>
          <p:cNvPr id="42" name="Google Shape;42;p5"/>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 image">
  <p:cSld name="TITLE_AND_BODY_1">
    <p:spTree>
      <p:nvGrpSpPr>
        <p:cNvPr id="1" name="Shape 43"/>
        <p:cNvGrpSpPr/>
        <p:nvPr/>
      </p:nvGrpSpPr>
      <p:grpSpPr>
        <a:xfrm>
          <a:off x="0" y="0"/>
          <a:ext cx="0" cy="0"/>
          <a:chOff x="0" y="0"/>
          <a:chExt cx="0" cy="0"/>
        </a:xfrm>
      </p:grpSpPr>
      <p:sp>
        <p:nvSpPr>
          <p:cNvPr id="44" name="Google Shape;44;p6"/>
          <p:cNvSpPr/>
          <p:nvPr/>
        </p:nvSpPr>
        <p:spPr>
          <a:xfrm>
            <a:off x="0" y="0"/>
            <a:ext cx="9144093" cy="5143522"/>
          </a:xfrm>
          <a:custGeom>
            <a:avLst/>
            <a:gdLst/>
            <a:ahLst/>
            <a:cxnLst/>
            <a:rect l="l" t="t" r="r" b="b"/>
            <a:pathLst>
              <a:path w="94269" h="53026" extrusionOk="0">
                <a:moveTo>
                  <a:pt x="49675" y="4677"/>
                </a:moveTo>
                <a:lnTo>
                  <a:pt x="49730" y="5469"/>
                </a:lnTo>
                <a:lnTo>
                  <a:pt x="49748" y="6408"/>
                </a:lnTo>
                <a:lnTo>
                  <a:pt x="49785" y="7660"/>
                </a:lnTo>
                <a:lnTo>
                  <a:pt x="49785" y="9169"/>
                </a:lnTo>
                <a:lnTo>
                  <a:pt x="49730" y="10900"/>
                </a:lnTo>
                <a:lnTo>
                  <a:pt x="49693" y="11858"/>
                </a:lnTo>
                <a:lnTo>
                  <a:pt x="49638" y="12833"/>
                </a:lnTo>
                <a:lnTo>
                  <a:pt x="49583" y="13846"/>
                </a:lnTo>
                <a:lnTo>
                  <a:pt x="49491" y="14895"/>
                </a:lnTo>
                <a:lnTo>
                  <a:pt x="49380" y="15982"/>
                </a:lnTo>
                <a:lnTo>
                  <a:pt x="49251" y="17086"/>
                </a:lnTo>
                <a:lnTo>
                  <a:pt x="49086" y="18191"/>
                </a:lnTo>
                <a:lnTo>
                  <a:pt x="48920" y="19314"/>
                </a:lnTo>
                <a:lnTo>
                  <a:pt x="48699" y="20456"/>
                </a:lnTo>
                <a:lnTo>
                  <a:pt x="48478" y="21597"/>
                </a:lnTo>
                <a:lnTo>
                  <a:pt x="48202" y="22720"/>
                </a:lnTo>
                <a:lnTo>
                  <a:pt x="47907" y="23844"/>
                </a:lnTo>
                <a:lnTo>
                  <a:pt x="47576" y="24948"/>
                </a:lnTo>
                <a:lnTo>
                  <a:pt x="47208" y="26053"/>
                </a:lnTo>
                <a:lnTo>
                  <a:pt x="47005" y="26587"/>
                </a:lnTo>
                <a:lnTo>
                  <a:pt x="46803" y="27121"/>
                </a:lnTo>
                <a:lnTo>
                  <a:pt x="46582" y="27636"/>
                </a:lnTo>
                <a:lnTo>
                  <a:pt x="46361" y="28152"/>
                </a:lnTo>
                <a:lnTo>
                  <a:pt x="46121" y="28667"/>
                </a:lnTo>
                <a:lnTo>
                  <a:pt x="45882" y="29165"/>
                </a:lnTo>
                <a:lnTo>
                  <a:pt x="45624" y="29643"/>
                </a:lnTo>
                <a:lnTo>
                  <a:pt x="45348" y="30122"/>
                </a:lnTo>
                <a:lnTo>
                  <a:pt x="45072" y="30601"/>
                </a:lnTo>
                <a:lnTo>
                  <a:pt x="44777" y="31061"/>
                </a:lnTo>
                <a:lnTo>
                  <a:pt x="44483" y="31503"/>
                </a:lnTo>
                <a:lnTo>
                  <a:pt x="44170" y="31926"/>
                </a:lnTo>
                <a:lnTo>
                  <a:pt x="43838" y="32350"/>
                </a:lnTo>
                <a:lnTo>
                  <a:pt x="43507" y="32736"/>
                </a:lnTo>
                <a:lnTo>
                  <a:pt x="43157" y="33123"/>
                </a:lnTo>
                <a:lnTo>
                  <a:pt x="42826" y="33491"/>
                </a:lnTo>
                <a:lnTo>
                  <a:pt x="42457" y="33841"/>
                </a:lnTo>
                <a:lnTo>
                  <a:pt x="42108" y="34154"/>
                </a:lnTo>
                <a:lnTo>
                  <a:pt x="41739" y="34467"/>
                </a:lnTo>
                <a:lnTo>
                  <a:pt x="41371" y="34780"/>
                </a:lnTo>
                <a:lnTo>
                  <a:pt x="41003" y="35056"/>
                </a:lnTo>
                <a:lnTo>
                  <a:pt x="40616" y="35314"/>
                </a:lnTo>
                <a:lnTo>
                  <a:pt x="40230" y="35572"/>
                </a:lnTo>
                <a:lnTo>
                  <a:pt x="39843" y="35811"/>
                </a:lnTo>
                <a:lnTo>
                  <a:pt x="39456" y="36032"/>
                </a:lnTo>
                <a:lnTo>
                  <a:pt x="39051" y="36253"/>
                </a:lnTo>
                <a:lnTo>
                  <a:pt x="38665" y="36437"/>
                </a:lnTo>
                <a:lnTo>
                  <a:pt x="38260" y="36621"/>
                </a:lnTo>
                <a:lnTo>
                  <a:pt x="37873" y="36805"/>
                </a:lnTo>
                <a:lnTo>
                  <a:pt x="37468" y="36953"/>
                </a:lnTo>
                <a:lnTo>
                  <a:pt x="36658" y="37247"/>
                </a:lnTo>
                <a:lnTo>
                  <a:pt x="35866" y="37487"/>
                </a:lnTo>
                <a:lnTo>
                  <a:pt x="35056" y="37689"/>
                </a:lnTo>
                <a:lnTo>
                  <a:pt x="34264" y="37836"/>
                </a:lnTo>
                <a:lnTo>
                  <a:pt x="33491" y="37965"/>
                </a:lnTo>
                <a:lnTo>
                  <a:pt x="32718" y="38057"/>
                </a:lnTo>
                <a:lnTo>
                  <a:pt x="31963" y="38131"/>
                </a:lnTo>
                <a:lnTo>
                  <a:pt x="31226" y="38168"/>
                </a:lnTo>
                <a:lnTo>
                  <a:pt x="30527" y="38186"/>
                </a:lnTo>
                <a:lnTo>
                  <a:pt x="29845" y="38168"/>
                </a:lnTo>
                <a:lnTo>
                  <a:pt x="29201" y="38149"/>
                </a:lnTo>
                <a:lnTo>
                  <a:pt x="28575" y="38113"/>
                </a:lnTo>
                <a:lnTo>
                  <a:pt x="27986" y="38057"/>
                </a:lnTo>
                <a:lnTo>
                  <a:pt x="27452" y="37984"/>
                </a:lnTo>
                <a:lnTo>
                  <a:pt x="26955" y="37928"/>
                </a:lnTo>
                <a:lnTo>
                  <a:pt x="26089" y="37781"/>
                </a:lnTo>
                <a:lnTo>
                  <a:pt x="25445" y="37652"/>
                </a:lnTo>
                <a:lnTo>
                  <a:pt x="25040" y="37560"/>
                </a:lnTo>
                <a:lnTo>
                  <a:pt x="24911" y="37523"/>
                </a:lnTo>
                <a:lnTo>
                  <a:pt x="24837" y="37395"/>
                </a:lnTo>
                <a:lnTo>
                  <a:pt x="24635" y="37026"/>
                </a:lnTo>
                <a:lnTo>
                  <a:pt x="24322" y="36456"/>
                </a:lnTo>
                <a:lnTo>
                  <a:pt x="23954" y="35664"/>
                </a:lnTo>
                <a:lnTo>
                  <a:pt x="23751" y="35204"/>
                </a:lnTo>
                <a:lnTo>
                  <a:pt x="23549" y="34706"/>
                </a:lnTo>
                <a:lnTo>
                  <a:pt x="23346" y="34154"/>
                </a:lnTo>
                <a:lnTo>
                  <a:pt x="23125" y="33565"/>
                </a:lnTo>
                <a:lnTo>
                  <a:pt x="22923" y="32957"/>
                </a:lnTo>
                <a:lnTo>
                  <a:pt x="22738" y="32294"/>
                </a:lnTo>
                <a:lnTo>
                  <a:pt x="22554" y="31613"/>
                </a:lnTo>
                <a:lnTo>
                  <a:pt x="22389" y="30895"/>
                </a:lnTo>
                <a:lnTo>
                  <a:pt x="22241" y="30159"/>
                </a:lnTo>
                <a:lnTo>
                  <a:pt x="22112" y="29385"/>
                </a:lnTo>
                <a:lnTo>
                  <a:pt x="22020" y="28612"/>
                </a:lnTo>
                <a:lnTo>
                  <a:pt x="21965" y="27802"/>
                </a:lnTo>
                <a:lnTo>
                  <a:pt x="21928" y="26974"/>
                </a:lnTo>
                <a:lnTo>
                  <a:pt x="21947" y="26145"/>
                </a:lnTo>
                <a:lnTo>
                  <a:pt x="22002" y="25298"/>
                </a:lnTo>
                <a:lnTo>
                  <a:pt x="22039" y="24856"/>
                </a:lnTo>
                <a:lnTo>
                  <a:pt x="22094" y="24433"/>
                </a:lnTo>
                <a:lnTo>
                  <a:pt x="22168" y="23991"/>
                </a:lnTo>
                <a:lnTo>
                  <a:pt x="22241" y="23567"/>
                </a:lnTo>
                <a:lnTo>
                  <a:pt x="22333" y="23125"/>
                </a:lnTo>
                <a:lnTo>
                  <a:pt x="22444" y="22684"/>
                </a:lnTo>
                <a:lnTo>
                  <a:pt x="22573" y="22260"/>
                </a:lnTo>
                <a:lnTo>
                  <a:pt x="22702" y="21818"/>
                </a:lnTo>
                <a:lnTo>
                  <a:pt x="22849" y="21376"/>
                </a:lnTo>
                <a:lnTo>
                  <a:pt x="23033" y="20935"/>
                </a:lnTo>
                <a:lnTo>
                  <a:pt x="23217" y="20493"/>
                </a:lnTo>
                <a:lnTo>
                  <a:pt x="23420" y="20069"/>
                </a:lnTo>
                <a:lnTo>
                  <a:pt x="23622" y="19627"/>
                </a:lnTo>
                <a:lnTo>
                  <a:pt x="23862" y="19185"/>
                </a:lnTo>
                <a:lnTo>
                  <a:pt x="24119" y="18762"/>
                </a:lnTo>
                <a:lnTo>
                  <a:pt x="24396" y="18320"/>
                </a:lnTo>
                <a:lnTo>
                  <a:pt x="24690" y="17897"/>
                </a:lnTo>
                <a:lnTo>
                  <a:pt x="24985" y="17473"/>
                </a:lnTo>
                <a:lnTo>
                  <a:pt x="25316" y="17050"/>
                </a:lnTo>
                <a:lnTo>
                  <a:pt x="25666" y="16645"/>
                </a:lnTo>
                <a:lnTo>
                  <a:pt x="26034" y="16240"/>
                </a:lnTo>
                <a:lnTo>
                  <a:pt x="26402" y="15834"/>
                </a:lnTo>
                <a:lnTo>
                  <a:pt x="26789" y="15448"/>
                </a:lnTo>
                <a:lnTo>
                  <a:pt x="27176" y="15061"/>
                </a:lnTo>
                <a:lnTo>
                  <a:pt x="27599" y="14693"/>
                </a:lnTo>
                <a:lnTo>
                  <a:pt x="28023" y="14325"/>
                </a:lnTo>
                <a:lnTo>
                  <a:pt x="28446" y="13956"/>
                </a:lnTo>
                <a:lnTo>
                  <a:pt x="28888" y="13607"/>
                </a:lnTo>
                <a:lnTo>
                  <a:pt x="29348" y="13257"/>
                </a:lnTo>
                <a:lnTo>
                  <a:pt x="29809" y="12925"/>
                </a:lnTo>
                <a:lnTo>
                  <a:pt x="30766" y="12263"/>
                </a:lnTo>
                <a:lnTo>
                  <a:pt x="31742" y="11637"/>
                </a:lnTo>
                <a:lnTo>
                  <a:pt x="32736" y="11047"/>
                </a:lnTo>
                <a:lnTo>
                  <a:pt x="33749" y="10477"/>
                </a:lnTo>
                <a:lnTo>
                  <a:pt x="34780" y="9943"/>
                </a:lnTo>
                <a:lnTo>
                  <a:pt x="35811" y="9446"/>
                </a:lnTo>
                <a:lnTo>
                  <a:pt x="36842" y="8949"/>
                </a:lnTo>
                <a:lnTo>
                  <a:pt x="37873" y="8507"/>
                </a:lnTo>
                <a:lnTo>
                  <a:pt x="38904" y="8065"/>
                </a:lnTo>
                <a:lnTo>
                  <a:pt x="39898" y="7678"/>
                </a:lnTo>
                <a:lnTo>
                  <a:pt x="40892" y="7291"/>
                </a:lnTo>
                <a:lnTo>
                  <a:pt x="41850" y="6960"/>
                </a:lnTo>
                <a:lnTo>
                  <a:pt x="42770" y="6629"/>
                </a:lnTo>
                <a:lnTo>
                  <a:pt x="43673" y="6334"/>
                </a:lnTo>
                <a:lnTo>
                  <a:pt x="45330" y="5819"/>
                </a:lnTo>
                <a:lnTo>
                  <a:pt x="46784" y="5395"/>
                </a:lnTo>
                <a:lnTo>
                  <a:pt x="47981" y="5082"/>
                </a:lnTo>
                <a:lnTo>
                  <a:pt x="48902" y="4861"/>
                </a:lnTo>
                <a:lnTo>
                  <a:pt x="49675" y="4677"/>
                </a:lnTo>
                <a:close/>
                <a:moveTo>
                  <a:pt x="12299" y="28888"/>
                </a:moveTo>
                <a:lnTo>
                  <a:pt x="12888" y="28925"/>
                </a:lnTo>
                <a:lnTo>
                  <a:pt x="13496" y="28962"/>
                </a:lnTo>
                <a:lnTo>
                  <a:pt x="14085" y="29036"/>
                </a:lnTo>
                <a:lnTo>
                  <a:pt x="14656" y="29128"/>
                </a:lnTo>
                <a:lnTo>
                  <a:pt x="15226" y="29238"/>
                </a:lnTo>
                <a:lnTo>
                  <a:pt x="15779" y="29385"/>
                </a:lnTo>
                <a:lnTo>
                  <a:pt x="16313" y="29551"/>
                </a:lnTo>
                <a:lnTo>
                  <a:pt x="16828" y="29754"/>
                </a:lnTo>
                <a:lnTo>
                  <a:pt x="17233" y="29938"/>
                </a:lnTo>
                <a:lnTo>
                  <a:pt x="17620" y="30140"/>
                </a:lnTo>
                <a:lnTo>
                  <a:pt x="17988" y="30343"/>
                </a:lnTo>
                <a:lnTo>
                  <a:pt x="18320" y="30582"/>
                </a:lnTo>
                <a:lnTo>
                  <a:pt x="18651" y="30822"/>
                </a:lnTo>
                <a:lnTo>
                  <a:pt x="18964" y="31061"/>
                </a:lnTo>
                <a:lnTo>
                  <a:pt x="19240" y="31337"/>
                </a:lnTo>
                <a:lnTo>
                  <a:pt x="19516" y="31613"/>
                </a:lnTo>
                <a:lnTo>
                  <a:pt x="19756" y="31889"/>
                </a:lnTo>
                <a:lnTo>
                  <a:pt x="19995" y="32184"/>
                </a:lnTo>
                <a:lnTo>
                  <a:pt x="20216" y="32479"/>
                </a:lnTo>
                <a:lnTo>
                  <a:pt x="20419" y="32773"/>
                </a:lnTo>
                <a:lnTo>
                  <a:pt x="20603" y="33068"/>
                </a:lnTo>
                <a:lnTo>
                  <a:pt x="20768" y="33381"/>
                </a:lnTo>
                <a:lnTo>
                  <a:pt x="20934" y="33694"/>
                </a:lnTo>
                <a:lnTo>
                  <a:pt x="21081" y="34007"/>
                </a:lnTo>
                <a:lnTo>
                  <a:pt x="21339" y="34614"/>
                </a:lnTo>
                <a:lnTo>
                  <a:pt x="21542" y="35222"/>
                </a:lnTo>
                <a:lnTo>
                  <a:pt x="21707" y="35811"/>
                </a:lnTo>
                <a:lnTo>
                  <a:pt x="21836" y="36363"/>
                </a:lnTo>
                <a:lnTo>
                  <a:pt x="21928" y="36879"/>
                </a:lnTo>
                <a:lnTo>
                  <a:pt x="22002" y="37339"/>
                </a:lnTo>
                <a:lnTo>
                  <a:pt x="22039" y="37763"/>
                </a:lnTo>
                <a:lnTo>
                  <a:pt x="22076" y="38113"/>
                </a:lnTo>
                <a:lnTo>
                  <a:pt x="8359" y="32957"/>
                </a:lnTo>
                <a:lnTo>
                  <a:pt x="21597" y="39162"/>
                </a:lnTo>
                <a:lnTo>
                  <a:pt x="21321" y="39383"/>
                </a:lnTo>
                <a:lnTo>
                  <a:pt x="20989" y="39641"/>
                </a:lnTo>
                <a:lnTo>
                  <a:pt x="20603" y="39917"/>
                </a:lnTo>
                <a:lnTo>
                  <a:pt x="20161" y="40212"/>
                </a:lnTo>
                <a:lnTo>
                  <a:pt x="19682" y="40506"/>
                </a:lnTo>
                <a:lnTo>
                  <a:pt x="19148" y="40801"/>
                </a:lnTo>
                <a:lnTo>
                  <a:pt x="18559" y="41058"/>
                </a:lnTo>
                <a:lnTo>
                  <a:pt x="17951" y="41298"/>
                </a:lnTo>
                <a:lnTo>
                  <a:pt x="17638" y="41408"/>
                </a:lnTo>
                <a:lnTo>
                  <a:pt x="17307" y="41519"/>
                </a:lnTo>
                <a:lnTo>
                  <a:pt x="16957" y="41592"/>
                </a:lnTo>
                <a:lnTo>
                  <a:pt x="16626" y="41666"/>
                </a:lnTo>
                <a:lnTo>
                  <a:pt x="16276" y="41740"/>
                </a:lnTo>
                <a:lnTo>
                  <a:pt x="15908" y="41776"/>
                </a:lnTo>
                <a:lnTo>
                  <a:pt x="15539" y="41813"/>
                </a:lnTo>
                <a:lnTo>
                  <a:pt x="15171" y="41832"/>
                </a:lnTo>
                <a:lnTo>
                  <a:pt x="14785" y="41832"/>
                </a:lnTo>
                <a:lnTo>
                  <a:pt x="14416" y="41813"/>
                </a:lnTo>
                <a:lnTo>
                  <a:pt x="14011" y="41776"/>
                </a:lnTo>
                <a:lnTo>
                  <a:pt x="13625" y="41703"/>
                </a:lnTo>
                <a:lnTo>
                  <a:pt x="13220" y="41611"/>
                </a:lnTo>
                <a:lnTo>
                  <a:pt x="12815" y="41519"/>
                </a:lnTo>
                <a:lnTo>
                  <a:pt x="12410" y="41371"/>
                </a:lnTo>
                <a:lnTo>
                  <a:pt x="12004" y="41224"/>
                </a:lnTo>
                <a:lnTo>
                  <a:pt x="11507" y="40985"/>
                </a:lnTo>
                <a:lnTo>
                  <a:pt x="11010" y="40727"/>
                </a:lnTo>
                <a:lnTo>
                  <a:pt x="10513" y="40432"/>
                </a:lnTo>
                <a:lnTo>
                  <a:pt x="10034" y="40101"/>
                </a:lnTo>
                <a:lnTo>
                  <a:pt x="9574" y="39751"/>
                </a:lnTo>
                <a:lnTo>
                  <a:pt x="9114" y="39383"/>
                </a:lnTo>
                <a:lnTo>
                  <a:pt x="8654" y="38978"/>
                </a:lnTo>
                <a:lnTo>
                  <a:pt x="8230" y="38573"/>
                </a:lnTo>
                <a:lnTo>
                  <a:pt x="7788" y="38149"/>
                </a:lnTo>
                <a:lnTo>
                  <a:pt x="7383" y="37708"/>
                </a:lnTo>
                <a:lnTo>
                  <a:pt x="6978" y="37266"/>
                </a:lnTo>
                <a:lnTo>
                  <a:pt x="6591" y="36805"/>
                </a:lnTo>
                <a:lnTo>
                  <a:pt x="6223" y="36345"/>
                </a:lnTo>
                <a:lnTo>
                  <a:pt x="5855" y="35885"/>
                </a:lnTo>
                <a:lnTo>
                  <a:pt x="5192" y="34983"/>
                </a:lnTo>
                <a:lnTo>
                  <a:pt x="4585" y="34080"/>
                </a:lnTo>
                <a:lnTo>
                  <a:pt x="4032" y="33252"/>
                </a:lnTo>
                <a:lnTo>
                  <a:pt x="3572" y="32479"/>
                </a:lnTo>
                <a:lnTo>
                  <a:pt x="3167" y="31797"/>
                </a:lnTo>
                <a:lnTo>
                  <a:pt x="2854" y="31245"/>
                </a:lnTo>
                <a:lnTo>
                  <a:pt x="2633" y="30803"/>
                </a:lnTo>
                <a:lnTo>
                  <a:pt x="2430" y="30435"/>
                </a:lnTo>
                <a:lnTo>
                  <a:pt x="2835" y="30324"/>
                </a:lnTo>
                <a:lnTo>
                  <a:pt x="3296" y="30177"/>
                </a:lnTo>
                <a:lnTo>
                  <a:pt x="3922" y="30011"/>
                </a:lnTo>
                <a:lnTo>
                  <a:pt x="4677" y="29827"/>
                </a:lnTo>
                <a:lnTo>
                  <a:pt x="5560" y="29625"/>
                </a:lnTo>
                <a:lnTo>
                  <a:pt x="6536" y="29422"/>
                </a:lnTo>
                <a:lnTo>
                  <a:pt x="7604" y="29238"/>
                </a:lnTo>
                <a:lnTo>
                  <a:pt x="8727" y="29091"/>
                </a:lnTo>
                <a:lnTo>
                  <a:pt x="9298" y="29017"/>
                </a:lnTo>
                <a:lnTo>
                  <a:pt x="9887" y="28962"/>
                </a:lnTo>
                <a:lnTo>
                  <a:pt x="10495" y="28925"/>
                </a:lnTo>
                <a:lnTo>
                  <a:pt x="11084" y="28907"/>
                </a:lnTo>
                <a:lnTo>
                  <a:pt x="11691" y="28888"/>
                </a:lnTo>
                <a:close/>
                <a:moveTo>
                  <a:pt x="0" y="0"/>
                </a:moveTo>
                <a:lnTo>
                  <a:pt x="0" y="53026"/>
                </a:lnTo>
                <a:lnTo>
                  <a:pt x="17694" y="53026"/>
                </a:lnTo>
                <a:lnTo>
                  <a:pt x="17583" y="52621"/>
                </a:lnTo>
                <a:lnTo>
                  <a:pt x="17510" y="52216"/>
                </a:lnTo>
                <a:lnTo>
                  <a:pt x="17436" y="51829"/>
                </a:lnTo>
                <a:lnTo>
                  <a:pt x="17381" y="51424"/>
                </a:lnTo>
                <a:lnTo>
                  <a:pt x="17344" y="51093"/>
                </a:lnTo>
                <a:lnTo>
                  <a:pt x="17325" y="50761"/>
                </a:lnTo>
                <a:lnTo>
                  <a:pt x="17325" y="50117"/>
                </a:lnTo>
                <a:lnTo>
                  <a:pt x="17344" y="49491"/>
                </a:lnTo>
                <a:lnTo>
                  <a:pt x="17417" y="48883"/>
                </a:lnTo>
                <a:lnTo>
                  <a:pt x="17528" y="48294"/>
                </a:lnTo>
                <a:lnTo>
                  <a:pt x="17675" y="47723"/>
                </a:lnTo>
                <a:lnTo>
                  <a:pt x="17841" y="47171"/>
                </a:lnTo>
                <a:lnTo>
                  <a:pt x="18043" y="46656"/>
                </a:lnTo>
                <a:lnTo>
                  <a:pt x="18264" y="46140"/>
                </a:lnTo>
                <a:lnTo>
                  <a:pt x="18504" y="45661"/>
                </a:lnTo>
                <a:lnTo>
                  <a:pt x="18780" y="45201"/>
                </a:lnTo>
                <a:lnTo>
                  <a:pt x="19056" y="44759"/>
                </a:lnTo>
                <a:lnTo>
                  <a:pt x="19351" y="44336"/>
                </a:lnTo>
                <a:lnTo>
                  <a:pt x="19664" y="43931"/>
                </a:lnTo>
                <a:lnTo>
                  <a:pt x="19977" y="43544"/>
                </a:lnTo>
                <a:lnTo>
                  <a:pt x="20290" y="43176"/>
                </a:lnTo>
                <a:lnTo>
                  <a:pt x="20621" y="42844"/>
                </a:lnTo>
                <a:lnTo>
                  <a:pt x="20934" y="42531"/>
                </a:lnTo>
                <a:lnTo>
                  <a:pt x="21266" y="42237"/>
                </a:lnTo>
                <a:lnTo>
                  <a:pt x="21579" y="41961"/>
                </a:lnTo>
                <a:lnTo>
                  <a:pt x="22168" y="41463"/>
                </a:lnTo>
                <a:lnTo>
                  <a:pt x="22702" y="41077"/>
                </a:lnTo>
                <a:lnTo>
                  <a:pt x="23162" y="40764"/>
                </a:lnTo>
                <a:lnTo>
                  <a:pt x="23512" y="40525"/>
                </a:lnTo>
                <a:lnTo>
                  <a:pt x="23825" y="40359"/>
                </a:lnTo>
                <a:lnTo>
                  <a:pt x="24175" y="40451"/>
                </a:lnTo>
                <a:lnTo>
                  <a:pt x="24561" y="40598"/>
                </a:lnTo>
                <a:lnTo>
                  <a:pt x="25095" y="40801"/>
                </a:lnTo>
                <a:lnTo>
                  <a:pt x="25703" y="41058"/>
                </a:lnTo>
                <a:lnTo>
                  <a:pt x="26384" y="41408"/>
                </a:lnTo>
                <a:lnTo>
                  <a:pt x="26752" y="41592"/>
                </a:lnTo>
                <a:lnTo>
                  <a:pt x="27139" y="41813"/>
                </a:lnTo>
                <a:lnTo>
                  <a:pt x="27526" y="42053"/>
                </a:lnTo>
                <a:lnTo>
                  <a:pt x="27912" y="42310"/>
                </a:lnTo>
                <a:lnTo>
                  <a:pt x="28317" y="42587"/>
                </a:lnTo>
                <a:lnTo>
                  <a:pt x="28704" y="42881"/>
                </a:lnTo>
                <a:lnTo>
                  <a:pt x="29091" y="43213"/>
                </a:lnTo>
                <a:lnTo>
                  <a:pt x="29477" y="43562"/>
                </a:lnTo>
                <a:lnTo>
                  <a:pt x="29845" y="43931"/>
                </a:lnTo>
                <a:lnTo>
                  <a:pt x="30214" y="44317"/>
                </a:lnTo>
                <a:lnTo>
                  <a:pt x="30563" y="44741"/>
                </a:lnTo>
                <a:lnTo>
                  <a:pt x="30895" y="45183"/>
                </a:lnTo>
                <a:lnTo>
                  <a:pt x="31208" y="45643"/>
                </a:lnTo>
                <a:lnTo>
                  <a:pt x="31502" y="46140"/>
                </a:lnTo>
                <a:lnTo>
                  <a:pt x="31760" y="46656"/>
                </a:lnTo>
                <a:lnTo>
                  <a:pt x="32000" y="47208"/>
                </a:lnTo>
                <a:lnTo>
                  <a:pt x="32221" y="47779"/>
                </a:lnTo>
                <a:lnTo>
                  <a:pt x="32386" y="48386"/>
                </a:lnTo>
                <a:lnTo>
                  <a:pt x="32534" y="49012"/>
                </a:lnTo>
                <a:lnTo>
                  <a:pt x="32570" y="49344"/>
                </a:lnTo>
                <a:lnTo>
                  <a:pt x="32626" y="49675"/>
                </a:lnTo>
                <a:lnTo>
                  <a:pt x="32662" y="50080"/>
                </a:lnTo>
                <a:lnTo>
                  <a:pt x="32681" y="50485"/>
                </a:lnTo>
                <a:lnTo>
                  <a:pt x="32699" y="50909"/>
                </a:lnTo>
                <a:lnTo>
                  <a:pt x="32681" y="51332"/>
                </a:lnTo>
                <a:lnTo>
                  <a:pt x="32662" y="51756"/>
                </a:lnTo>
                <a:lnTo>
                  <a:pt x="32644" y="52179"/>
                </a:lnTo>
                <a:lnTo>
                  <a:pt x="32589" y="52603"/>
                </a:lnTo>
                <a:lnTo>
                  <a:pt x="32534" y="53026"/>
                </a:lnTo>
                <a:lnTo>
                  <a:pt x="94268" y="53026"/>
                </a:lnTo>
                <a:lnTo>
                  <a:pt x="9426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6"/>
          <p:cNvSpPr/>
          <p:nvPr/>
        </p:nvSpPr>
        <p:spPr>
          <a:xfrm>
            <a:off x="0" y="4136135"/>
            <a:ext cx="1085915" cy="1007345"/>
          </a:xfrm>
          <a:custGeom>
            <a:avLst/>
            <a:gdLst/>
            <a:ahLst/>
            <a:cxnLst/>
            <a:rect l="l" t="t" r="r" b="b"/>
            <a:pathLst>
              <a:path w="11195" h="10385" extrusionOk="0">
                <a:moveTo>
                  <a:pt x="3811" y="1"/>
                </a:moveTo>
                <a:lnTo>
                  <a:pt x="3517" y="19"/>
                </a:lnTo>
                <a:lnTo>
                  <a:pt x="2964" y="93"/>
                </a:lnTo>
                <a:lnTo>
                  <a:pt x="2430" y="203"/>
                </a:lnTo>
                <a:lnTo>
                  <a:pt x="1915" y="351"/>
                </a:lnTo>
                <a:lnTo>
                  <a:pt x="1399" y="535"/>
                </a:lnTo>
                <a:lnTo>
                  <a:pt x="921" y="756"/>
                </a:lnTo>
                <a:lnTo>
                  <a:pt x="442" y="995"/>
                </a:lnTo>
                <a:lnTo>
                  <a:pt x="0" y="1290"/>
                </a:lnTo>
                <a:lnTo>
                  <a:pt x="0" y="10385"/>
                </a:lnTo>
                <a:lnTo>
                  <a:pt x="10403" y="10385"/>
                </a:lnTo>
                <a:lnTo>
                  <a:pt x="10568" y="10017"/>
                </a:lnTo>
                <a:lnTo>
                  <a:pt x="10734" y="9630"/>
                </a:lnTo>
                <a:lnTo>
                  <a:pt x="10881" y="9225"/>
                </a:lnTo>
                <a:lnTo>
                  <a:pt x="10992" y="8820"/>
                </a:lnTo>
                <a:lnTo>
                  <a:pt x="11084" y="8397"/>
                </a:lnTo>
                <a:lnTo>
                  <a:pt x="11139" y="7973"/>
                </a:lnTo>
                <a:lnTo>
                  <a:pt x="11176" y="7550"/>
                </a:lnTo>
                <a:lnTo>
                  <a:pt x="11194" y="7108"/>
                </a:lnTo>
                <a:lnTo>
                  <a:pt x="11176" y="6740"/>
                </a:lnTo>
                <a:lnTo>
                  <a:pt x="11158" y="6390"/>
                </a:lnTo>
                <a:lnTo>
                  <a:pt x="11121" y="6021"/>
                </a:lnTo>
                <a:lnTo>
                  <a:pt x="11047" y="5672"/>
                </a:lnTo>
                <a:lnTo>
                  <a:pt x="10973" y="5340"/>
                </a:lnTo>
                <a:lnTo>
                  <a:pt x="10881" y="4990"/>
                </a:lnTo>
                <a:lnTo>
                  <a:pt x="10771" y="4659"/>
                </a:lnTo>
                <a:lnTo>
                  <a:pt x="10642" y="4346"/>
                </a:lnTo>
                <a:lnTo>
                  <a:pt x="10495" y="4033"/>
                </a:lnTo>
                <a:lnTo>
                  <a:pt x="10329" y="3720"/>
                </a:lnTo>
                <a:lnTo>
                  <a:pt x="10163" y="3425"/>
                </a:lnTo>
                <a:lnTo>
                  <a:pt x="9979" y="3131"/>
                </a:lnTo>
                <a:lnTo>
                  <a:pt x="9777" y="2855"/>
                </a:lnTo>
                <a:lnTo>
                  <a:pt x="9574" y="2578"/>
                </a:lnTo>
                <a:lnTo>
                  <a:pt x="9353" y="2321"/>
                </a:lnTo>
                <a:lnTo>
                  <a:pt x="9114" y="2081"/>
                </a:lnTo>
                <a:lnTo>
                  <a:pt x="8874" y="1842"/>
                </a:lnTo>
                <a:lnTo>
                  <a:pt x="8617" y="1621"/>
                </a:lnTo>
                <a:lnTo>
                  <a:pt x="8341" y="1419"/>
                </a:lnTo>
                <a:lnTo>
                  <a:pt x="8064" y="1216"/>
                </a:lnTo>
                <a:lnTo>
                  <a:pt x="7770" y="1032"/>
                </a:lnTo>
                <a:lnTo>
                  <a:pt x="7475" y="866"/>
                </a:lnTo>
                <a:lnTo>
                  <a:pt x="7162" y="700"/>
                </a:lnTo>
                <a:lnTo>
                  <a:pt x="6849" y="553"/>
                </a:lnTo>
                <a:lnTo>
                  <a:pt x="6536" y="424"/>
                </a:lnTo>
                <a:lnTo>
                  <a:pt x="6205" y="314"/>
                </a:lnTo>
                <a:lnTo>
                  <a:pt x="5855" y="222"/>
                </a:lnTo>
                <a:lnTo>
                  <a:pt x="5524" y="148"/>
                </a:lnTo>
                <a:lnTo>
                  <a:pt x="5174" y="74"/>
                </a:lnTo>
                <a:lnTo>
                  <a:pt x="4805" y="38"/>
                </a:lnTo>
                <a:lnTo>
                  <a:pt x="4456" y="19"/>
                </a:lnTo>
                <a:lnTo>
                  <a:pt x="408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6"/>
          <p:cNvSpPr/>
          <p:nvPr/>
        </p:nvSpPr>
        <p:spPr>
          <a:xfrm>
            <a:off x="0" y="0"/>
            <a:ext cx="1936023" cy="2500369"/>
          </a:xfrm>
          <a:custGeom>
            <a:avLst/>
            <a:gdLst/>
            <a:ahLst/>
            <a:cxnLst/>
            <a:rect l="l" t="t" r="r" b="b"/>
            <a:pathLst>
              <a:path w="19959" h="25777" extrusionOk="0">
                <a:moveTo>
                  <a:pt x="0" y="0"/>
                </a:moveTo>
                <a:lnTo>
                  <a:pt x="0" y="24727"/>
                </a:lnTo>
                <a:lnTo>
                  <a:pt x="626" y="24967"/>
                </a:lnTo>
                <a:lnTo>
                  <a:pt x="1289" y="25188"/>
                </a:lnTo>
                <a:lnTo>
                  <a:pt x="1952" y="25353"/>
                </a:lnTo>
                <a:lnTo>
                  <a:pt x="2614" y="25501"/>
                </a:lnTo>
                <a:lnTo>
                  <a:pt x="3296" y="25629"/>
                </a:lnTo>
                <a:lnTo>
                  <a:pt x="3995" y="25703"/>
                </a:lnTo>
                <a:lnTo>
                  <a:pt x="4695" y="25758"/>
                </a:lnTo>
                <a:lnTo>
                  <a:pt x="5413" y="25777"/>
                </a:lnTo>
                <a:lnTo>
                  <a:pt x="6168" y="25758"/>
                </a:lnTo>
                <a:lnTo>
                  <a:pt x="6904" y="25703"/>
                </a:lnTo>
                <a:lnTo>
                  <a:pt x="7622" y="25611"/>
                </a:lnTo>
                <a:lnTo>
                  <a:pt x="8341" y="25482"/>
                </a:lnTo>
                <a:lnTo>
                  <a:pt x="9040" y="25316"/>
                </a:lnTo>
                <a:lnTo>
                  <a:pt x="9740" y="25114"/>
                </a:lnTo>
                <a:lnTo>
                  <a:pt x="10421" y="24893"/>
                </a:lnTo>
                <a:lnTo>
                  <a:pt x="11084" y="24635"/>
                </a:lnTo>
                <a:lnTo>
                  <a:pt x="11710" y="24341"/>
                </a:lnTo>
                <a:lnTo>
                  <a:pt x="12354" y="24028"/>
                </a:lnTo>
                <a:lnTo>
                  <a:pt x="12962" y="23678"/>
                </a:lnTo>
                <a:lnTo>
                  <a:pt x="13551" y="23291"/>
                </a:lnTo>
                <a:lnTo>
                  <a:pt x="14122" y="22886"/>
                </a:lnTo>
                <a:lnTo>
                  <a:pt x="14674" y="22463"/>
                </a:lnTo>
                <a:lnTo>
                  <a:pt x="15190" y="22002"/>
                </a:lnTo>
                <a:lnTo>
                  <a:pt x="15705" y="21524"/>
                </a:lnTo>
                <a:lnTo>
                  <a:pt x="16184" y="21008"/>
                </a:lnTo>
                <a:lnTo>
                  <a:pt x="16644" y="20493"/>
                </a:lnTo>
                <a:lnTo>
                  <a:pt x="17068" y="19940"/>
                </a:lnTo>
                <a:lnTo>
                  <a:pt x="17473" y="19370"/>
                </a:lnTo>
                <a:lnTo>
                  <a:pt x="17859" y="18780"/>
                </a:lnTo>
                <a:lnTo>
                  <a:pt x="18209" y="18173"/>
                </a:lnTo>
                <a:lnTo>
                  <a:pt x="18522" y="17528"/>
                </a:lnTo>
                <a:lnTo>
                  <a:pt x="18817" y="16902"/>
                </a:lnTo>
                <a:lnTo>
                  <a:pt x="19075" y="16240"/>
                </a:lnTo>
                <a:lnTo>
                  <a:pt x="19295" y="15558"/>
                </a:lnTo>
                <a:lnTo>
                  <a:pt x="19498" y="14859"/>
                </a:lnTo>
                <a:lnTo>
                  <a:pt x="19664" y="14159"/>
                </a:lnTo>
                <a:lnTo>
                  <a:pt x="19793" y="13441"/>
                </a:lnTo>
                <a:lnTo>
                  <a:pt x="19885" y="12723"/>
                </a:lnTo>
                <a:lnTo>
                  <a:pt x="19940" y="11986"/>
                </a:lnTo>
                <a:lnTo>
                  <a:pt x="19958" y="11232"/>
                </a:lnTo>
                <a:lnTo>
                  <a:pt x="19958" y="10808"/>
                </a:lnTo>
                <a:lnTo>
                  <a:pt x="19940" y="10385"/>
                </a:lnTo>
                <a:lnTo>
                  <a:pt x="19903" y="9980"/>
                </a:lnTo>
                <a:lnTo>
                  <a:pt x="19866" y="9556"/>
                </a:lnTo>
                <a:lnTo>
                  <a:pt x="19811" y="9151"/>
                </a:lnTo>
                <a:lnTo>
                  <a:pt x="19737" y="8746"/>
                </a:lnTo>
                <a:lnTo>
                  <a:pt x="19664" y="8341"/>
                </a:lnTo>
                <a:lnTo>
                  <a:pt x="19590" y="7936"/>
                </a:lnTo>
                <a:lnTo>
                  <a:pt x="19480" y="7549"/>
                </a:lnTo>
                <a:lnTo>
                  <a:pt x="19388" y="7163"/>
                </a:lnTo>
                <a:lnTo>
                  <a:pt x="19259" y="6776"/>
                </a:lnTo>
                <a:lnTo>
                  <a:pt x="19130" y="6389"/>
                </a:lnTo>
                <a:lnTo>
                  <a:pt x="19001" y="6021"/>
                </a:lnTo>
                <a:lnTo>
                  <a:pt x="18854" y="5653"/>
                </a:lnTo>
                <a:lnTo>
                  <a:pt x="18522" y="4916"/>
                </a:lnTo>
                <a:lnTo>
                  <a:pt x="18154" y="4217"/>
                </a:lnTo>
                <a:lnTo>
                  <a:pt x="17749" y="3536"/>
                </a:lnTo>
                <a:lnTo>
                  <a:pt x="17325" y="2873"/>
                </a:lnTo>
                <a:lnTo>
                  <a:pt x="16847" y="2247"/>
                </a:lnTo>
                <a:lnTo>
                  <a:pt x="16350" y="1639"/>
                </a:lnTo>
                <a:lnTo>
                  <a:pt x="15816" y="1068"/>
                </a:lnTo>
                <a:lnTo>
                  <a:pt x="15245" y="516"/>
                </a:lnTo>
                <a:lnTo>
                  <a:pt x="1465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6"/>
          <p:cNvSpPr/>
          <p:nvPr/>
        </p:nvSpPr>
        <p:spPr>
          <a:xfrm>
            <a:off x="2221665" y="0"/>
            <a:ext cx="971649" cy="843027"/>
          </a:xfrm>
          <a:custGeom>
            <a:avLst/>
            <a:gdLst/>
            <a:ahLst/>
            <a:cxnLst/>
            <a:rect l="l" t="t" r="r" b="b"/>
            <a:pathLst>
              <a:path w="10017" h="8691" extrusionOk="0">
                <a:moveTo>
                  <a:pt x="1620" y="0"/>
                </a:moveTo>
                <a:lnTo>
                  <a:pt x="1436" y="185"/>
                </a:lnTo>
                <a:lnTo>
                  <a:pt x="1252" y="369"/>
                </a:lnTo>
                <a:lnTo>
                  <a:pt x="1105" y="553"/>
                </a:lnTo>
                <a:lnTo>
                  <a:pt x="939" y="755"/>
                </a:lnTo>
                <a:lnTo>
                  <a:pt x="792" y="958"/>
                </a:lnTo>
                <a:lnTo>
                  <a:pt x="663" y="1179"/>
                </a:lnTo>
                <a:lnTo>
                  <a:pt x="553" y="1400"/>
                </a:lnTo>
                <a:lnTo>
                  <a:pt x="442" y="1639"/>
                </a:lnTo>
                <a:lnTo>
                  <a:pt x="332" y="1878"/>
                </a:lnTo>
                <a:lnTo>
                  <a:pt x="258" y="2118"/>
                </a:lnTo>
                <a:lnTo>
                  <a:pt x="166" y="2376"/>
                </a:lnTo>
                <a:lnTo>
                  <a:pt x="111" y="2615"/>
                </a:lnTo>
                <a:lnTo>
                  <a:pt x="55" y="2873"/>
                </a:lnTo>
                <a:lnTo>
                  <a:pt x="37" y="3149"/>
                </a:lnTo>
                <a:lnTo>
                  <a:pt x="0" y="3407"/>
                </a:lnTo>
                <a:lnTo>
                  <a:pt x="0" y="3683"/>
                </a:lnTo>
                <a:lnTo>
                  <a:pt x="0" y="3941"/>
                </a:lnTo>
                <a:lnTo>
                  <a:pt x="19" y="4198"/>
                </a:lnTo>
                <a:lnTo>
                  <a:pt x="55" y="4438"/>
                </a:lnTo>
                <a:lnTo>
                  <a:pt x="111" y="4695"/>
                </a:lnTo>
                <a:lnTo>
                  <a:pt x="166" y="4935"/>
                </a:lnTo>
                <a:lnTo>
                  <a:pt x="221" y="5174"/>
                </a:lnTo>
                <a:lnTo>
                  <a:pt x="313" y="5413"/>
                </a:lnTo>
                <a:lnTo>
                  <a:pt x="387" y="5634"/>
                </a:lnTo>
                <a:lnTo>
                  <a:pt x="497" y="5855"/>
                </a:lnTo>
                <a:lnTo>
                  <a:pt x="608" y="6076"/>
                </a:lnTo>
                <a:lnTo>
                  <a:pt x="718" y="6279"/>
                </a:lnTo>
                <a:lnTo>
                  <a:pt x="847" y="6481"/>
                </a:lnTo>
                <a:lnTo>
                  <a:pt x="994" y="6684"/>
                </a:lnTo>
                <a:lnTo>
                  <a:pt x="1142" y="6868"/>
                </a:lnTo>
                <a:lnTo>
                  <a:pt x="1307" y="7052"/>
                </a:lnTo>
                <a:lnTo>
                  <a:pt x="1473" y="7218"/>
                </a:lnTo>
                <a:lnTo>
                  <a:pt x="1639" y="7384"/>
                </a:lnTo>
                <a:lnTo>
                  <a:pt x="1823" y="7549"/>
                </a:lnTo>
                <a:lnTo>
                  <a:pt x="2007" y="7697"/>
                </a:lnTo>
                <a:lnTo>
                  <a:pt x="2210" y="7844"/>
                </a:lnTo>
                <a:lnTo>
                  <a:pt x="2412" y="7973"/>
                </a:lnTo>
                <a:lnTo>
                  <a:pt x="2615" y="8083"/>
                </a:lnTo>
                <a:lnTo>
                  <a:pt x="2836" y="8194"/>
                </a:lnTo>
                <a:lnTo>
                  <a:pt x="3057" y="8304"/>
                </a:lnTo>
                <a:lnTo>
                  <a:pt x="3277" y="8378"/>
                </a:lnTo>
                <a:lnTo>
                  <a:pt x="3517" y="8470"/>
                </a:lnTo>
                <a:lnTo>
                  <a:pt x="3756" y="8525"/>
                </a:lnTo>
                <a:lnTo>
                  <a:pt x="3996" y="8580"/>
                </a:lnTo>
                <a:lnTo>
                  <a:pt x="4253" y="8636"/>
                </a:lnTo>
                <a:lnTo>
                  <a:pt x="4493" y="8672"/>
                </a:lnTo>
                <a:lnTo>
                  <a:pt x="4750" y="8691"/>
                </a:lnTo>
                <a:lnTo>
                  <a:pt x="5266" y="8691"/>
                </a:lnTo>
                <a:lnTo>
                  <a:pt x="5524" y="8672"/>
                </a:lnTo>
                <a:lnTo>
                  <a:pt x="5763" y="8636"/>
                </a:lnTo>
                <a:lnTo>
                  <a:pt x="6021" y="8580"/>
                </a:lnTo>
                <a:lnTo>
                  <a:pt x="6260" y="8525"/>
                </a:lnTo>
                <a:lnTo>
                  <a:pt x="6500" y="8470"/>
                </a:lnTo>
                <a:lnTo>
                  <a:pt x="6739" y="8378"/>
                </a:lnTo>
                <a:lnTo>
                  <a:pt x="6960" y="8304"/>
                </a:lnTo>
                <a:lnTo>
                  <a:pt x="7181" y="8194"/>
                </a:lnTo>
                <a:lnTo>
                  <a:pt x="7402" y="8083"/>
                </a:lnTo>
                <a:lnTo>
                  <a:pt x="7604" y="7973"/>
                </a:lnTo>
                <a:lnTo>
                  <a:pt x="7807" y="7844"/>
                </a:lnTo>
                <a:lnTo>
                  <a:pt x="8009" y="7697"/>
                </a:lnTo>
                <a:lnTo>
                  <a:pt x="8193" y="7549"/>
                </a:lnTo>
                <a:lnTo>
                  <a:pt x="8378" y="7384"/>
                </a:lnTo>
                <a:lnTo>
                  <a:pt x="8543" y="7218"/>
                </a:lnTo>
                <a:lnTo>
                  <a:pt x="8709" y="7052"/>
                </a:lnTo>
                <a:lnTo>
                  <a:pt x="8875" y="6868"/>
                </a:lnTo>
                <a:lnTo>
                  <a:pt x="9022" y="6684"/>
                </a:lnTo>
                <a:lnTo>
                  <a:pt x="9169" y="6481"/>
                </a:lnTo>
                <a:lnTo>
                  <a:pt x="9298" y="6279"/>
                </a:lnTo>
                <a:lnTo>
                  <a:pt x="9409" y="6076"/>
                </a:lnTo>
                <a:lnTo>
                  <a:pt x="9519" y="5855"/>
                </a:lnTo>
                <a:lnTo>
                  <a:pt x="9630" y="5634"/>
                </a:lnTo>
                <a:lnTo>
                  <a:pt x="9703" y="5413"/>
                </a:lnTo>
                <a:lnTo>
                  <a:pt x="9795" y="5174"/>
                </a:lnTo>
                <a:lnTo>
                  <a:pt x="9850" y="4935"/>
                </a:lnTo>
                <a:lnTo>
                  <a:pt x="9906" y="4695"/>
                </a:lnTo>
                <a:lnTo>
                  <a:pt x="9961" y="4438"/>
                </a:lnTo>
                <a:lnTo>
                  <a:pt x="9998" y="4198"/>
                </a:lnTo>
                <a:lnTo>
                  <a:pt x="10016" y="3941"/>
                </a:lnTo>
                <a:lnTo>
                  <a:pt x="10016" y="3683"/>
                </a:lnTo>
                <a:lnTo>
                  <a:pt x="10016" y="3407"/>
                </a:lnTo>
                <a:lnTo>
                  <a:pt x="9979" y="3149"/>
                </a:lnTo>
                <a:lnTo>
                  <a:pt x="9961" y="2873"/>
                </a:lnTo>
                <a:lnTo>
                  <a:pt x="9906" y="2615"/>
                </a:lnTo>
                <a:lnTo>
                  <a:pt x="9850" y="2376"/>
                </a:lnTo>
                <a:lnTo>
                  <a:pt x="9758" y="2118"/>
                </a:lnTo>
                <a:lnTo>
                  <a:pt x="9685" y="1878"/>
                </a:lnTo>
                <a:lnTo>
                  <a:pt x="9574" y="1639"/>
                </a:lnTo>
                <a:lnTo>
                  <a:pt x="9464" y="1400"/>
                </a:lnTo>
                <a:lnTo>
                  <a:pt x="9353" y="1179"/>
                </a:lnTo>
                <a:lnTo>
                  <a:pt x="9224" y="958"/>
                </a:lnTo>
                <a:lnTo>
                  <a:pt x="9077" y="755"/>
                </a:lnTo>
                <a:lnTo>
                  <a:pt x="8911" y="553"/>
                </a:lnTo>
                <a:lnTo>
                  <a:pt x="8764" y="369"/>
                </a:lnTo>
                <a:lnTo>
                  <a:pt x="8580" y="185"/>
                </a:lnTo>
                <a:lnTo>
                  <a:pt x="839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6"/>
          <p:cNvSpPr txBox="1">
            <a:spLocks noGrp="1"/>
          </p:cNvSpPr>
          <p:nvPr>
            <p:ph type="title"/>
          </p:nvPr>
        </p:nvSpPr>
        <p:spPr>
          <a:xfrm>
            <a:off x="5242000" y="1198025"/>
            <a:ext cx="3444900" cy="690900"/>
          </a:xfrm>
          <a:prstGeom prst="rect">
            <a:avLst/>
          </a:prstGeom>
        </p:spPr>
        <p:txBody>
          <a:bodyPr spcFirstLastPara="1" wrap="square" lIns="91425" tIns="91425" rIns="91425" bIns="91425" anchor="b"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49" name="Google Shape;49;p6"/>
          <p:cNvSpPr txBox="1">
            <a:spLocks noGrp="1"/>
          </p:cNvSpPr>
          <p:nvPr>
            <p:ph type="body" idx="1"/>
          </p:nvPr>
        </p:nvSpPr>
        <p:spPr>
          <a:xfrm>
            <a:off x="5242000" y="1998975"/>
            <a:ext cx="3444900" cy="2100600"/>
          </a:xfrm>
          <a:prstGeom prst="rect">
            <a:avLst/>
          </a:prstGeom>
        </p:spPr>
        <p:txBody>
          <a:bodyPr spcFirstLastPara="1" wrap="square" lIns="91425" tIns="91425" rIns="91425" bIns="91425" anchor="t" anchorCtr="0">
            <a:noAutofit/>
          </a:bodyPr>
          <a:lstStyle>
            <a:lvl1pPr marL="457200" lvl="0" indent="-381000" rtl="0">
              <a:spcBef>
                <a:spcPts val="600"/>
              </a:spcBef>
              <a:spcAft>
                <a:spcPts val="0"/>
              </a:spcAft>
              <a:buSzPts val="24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81000" rtl="0">
              <a:spcBef>
                <a:spcPts val="0"/>
              </a:spcBef>
              <a:spcAft>
                <a:spcPts val="0"/>
              </a:spcAft>
              <a:buSzPts val="2400"/>
              <a:buChar char="●"/>
              <a:defRPr/>
            </a:lvl4pPr>
            <a:lvl5pPr marL="2286000" lvl="4" indent="-381000" rtl="0">
              <a:spcBef>
                <a:spcPts val="0"/>
              </a:spcBef>
              <a:spcAft>
                <a:spcPts val="0"/>
              </a:spcAft>
              <a:buSzPts val="2400"/>
              <a:buChar char="○"/>
              <a:defRPr/>
            </a:lvl5pPr>
            <a:lvl6pPr marL="2743200" lvl="5" indent="-381000" rtl="0">
              <a:spcBef>
                <a:spcPts val="0"/>
              </a:spcBef>
              <a:spcAft>
                <a:spcPts val="0"/>
              </a:spcAft>
              <a:buSzPts val="2400"/>
              <a:buChar char="■"/>
              <a:defRPr/>
            </a:lvl6pPr>
            <a:lvl7pPr marL="3200400" lvl="6" indent="-381000" rtl="0">
              <a:spcBef>
                <a:spcPts val="0"/>
              </a:spcBef>
              <a:spcAft>
                <a:spcPts val="0"/>
              </a:spcAft>
              <a:buSzPts val="2400"/>
              <a:buChar char="●"/>
              <a:defRPr/>
            </a:lvl7pPr>
            <a:lvl8pPr marL="3657600" lvl="7" indent="-381000" rtl="0">
              <a:spcBef>
                <a:spcPts val="0"/>
              </a:spcBef>
              <a:spcAft>
                <a:spcPts val="0"/>
              </a:spcAft>
              <a:buSzPts val="2400"/>
              <a:buChar char="○"/>
              <a:defRPr/>
            </a:lvl8pPr>
            <a:lvl9pPr marL="4114800" lvl="8" indent="-381000" rtl="0">
              <a:spcBef>
                <a:spcPts val="0"/>
              </a:spcBef>
              <a:spcAft>
                <a:spcPts val="0"/>
              </a:spcAft>
              <a:buSzPts val="2400"/>
              <a:buChar char="■"/>
              <a:defRPr/>
            </a:lvl9pPr>
          </a:lstStyle>
          <a:p>
            <a:endParaRPr/>
          </a:p>
        </p:txBody>
      </p:sp>
      <p:sp>
        <p:nvSpPr>
          <p:cNvPr id="50" name="Google Shape;50;p6"/>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51"/>
        <p:cNvGrpSpPr/>
        <p:nvPr/>
      </p:nvGrpSpPr>
      <p:grpSpPr>
        <a:xfrm>
          <a:off x="0" y="0"/>
          <a:ext cx="0" cy="0"/>
          <a:chOff x="0" y="0"/>
          <a:chExt cx="0" cy="0"/>
        </a:xfrm>
      </p:grpSpPr>
      <p:sp>
        <p:nvSpPr>
          <p:cNvPr id="52" name="Google Shape;52;p7"/>
          <p:cNvSpPr/>
          <p:nvPr/>
        </p:nvSpPr>
        <p:spPr>
          <a:xfrm>
            <a:off x="0" y="0"/>
            <a:ext cx="9143954" cy="5143389"/>
          </a:xfrm>
          <a:custGeom>
            <a:avLst/>
            <a:gdLst/>
            <a:ahLst/>
            <a:cxnLst/>
            <a:rect l="l" t="t" r="r" b="b"/>
            <a:pathLst>
              <a:path w="94270" h="53026" extrusionOk="0">
                <a:moveTo>
                  <a:pt x="7992" y="4456"/>
                </a:moveTo>
                <a:lnTo>
                  <a:pt x="8489" y="4732"/>
                </a:lnTo>
                <a:lnTo>
                  <a:pt x="9078" y="5082"/>
                </a:lnTo>
                <a:lnTo>
                  <a:pt x="9833" y="5542"/>
                </a:lnTo>
                <a:lnTo>
                  <a:pt x="10753" y="6113"/>
                </a:lnTo>
                <a:lnTo>
                  <a:pt x="11784" y="6794"/>
                </a:lnTo>
                <a:lnTo>
                  <a:pt x="12908" y="7586"/>
                </a:lnTo>
                <a:lnTo>
                  <a:pt x="13478" y="8027"/>
                </a:lnTo>
                <a:lnTo>
                  <a:pt x="14086" y="8469"/>
                </a:lnTo>
                <a:lnTo>
                  <a:pt x="14694" y="8948"/>
                </a:lnTo>
                <a:lnTo>
                  <a:pt x="15301" y="9445"/>
                </a:lnTo>
                <a:lnTo>
                  <a:pt x="15927" y="9961"/>
                </a:lnTo>
                <a:lnTo>
                  <a:pt x="16535" y="10513"/>
                </a:lnTo>
                <a:lnTo>
                  <a:pt x="17142" y="11065"/>
                </a:lnTo>
                <a:lnTo>
                  <a:pt x="17731" y="11636"/>
                </a:lnTo>
                <a:lnTo>
                  <a:pt x="18302" y="12225"/>
                </a:lnTo>
                <a:lnTo>
                  <a:pt x="18873" y="12833"/>
                </a:lnTo>
                <a:lnTo>
                  <a:pt x="19407" y="13459"/>
                </a:lnTo>
                <a:lnTo>
                  <a:pt x="19941" y="14085"/>
                </a:lnTo>
                <a:lnTo>
                  <a:pt x="20420" y="14748"/>
                </a:lnTo>
                <a:lnTo>
                  <a:pt x="20880" y="15411"/>
                </a:lnTo>
                <a:lnTo>
                  <a:pt x="21303" y="16092"/>
                </a:lnTo>
                <a:lnTo>
                  <a:pt x="21690" y="16773"/>
                </a:lnTo>
                <a:lnTo>
                  <a:pt x="21856" y="17123"/>
                </a:lnTo>
                <a:lnTo>
                  <a:pt x="22021" y="17473"/>
                </a:lnTo>
                <a:lnTo>
                  <a:pt x="22169" y="17822"/>
                </a:lnTo>
                <a:lnTo>
                  <a:pt x="22316" y="18172"/>
                </a:lnTo>
                <a:lnTo>
                  <a:pt x="22445" y="18522"/>
                </a:lnTo>
                <a:lnTo>
                  <a:pt x="22555" y="18872"/>
                </a:lnTo>
                <a:lnTo>
                  <a:pt x="22647" y="19222"/>
                </a:lnTo>
                <a:lnTo>
                  <a:pt x="22739" y="19572"/>
                </a:lnTo>
                <a:lnTo>
                  <a:pt x="22813" y="19921"/>
                </a:lnTo>
                <a:lnTo>
                  <a:pt x="22887" y="20271"/>
                </a:lnTo>
                <a:lnTo>
                  <a:pt x="22924" y="20603"/>
                </a:lnTo>
                <a:lnTo>
                  <a:pt x="22960" y="20934"/>
                </a:lnTo>
                <a:lnTo>
                  <a:pt x="23016" y="21597"/>
                </a:lnTo>
                <a:lnTo>
                  <a:pt x="23016" y="22260"/>
                </a:lnTo>
                <a:lnTo>
                  <a:pt x="22979" y="22886"/>
                </a:lnTo>
                <a:lnTo>
                  <a:pt x="22905" y="23512"/>
                </a:lnTo>
                <a:lnTo>
                  <a:pt x="22795" y="24119"/>
                </a:lnTo>
                <a:lnTo>
                  <a:pt x="22666" y="24708"/>
                </a:lnTo>
                <a:lnTo>
                  <a:pt x="22500" y="25298"/>
                </a:lnTo>
                <a:lnTo>
                  <a:pt x="22316" y="25850"/>
                </a:lnTo>
                <a:lnTo>
                  <a:pt x="22113" y="26384"/>
                </a:lnTo>
                <a:lnTo>
                  <a:pt x="21893" y="26899"/>
                </a:lnTo>
                <a:lnTo>
                  <a:pt x="21653" y="27397"/>
                </a:lnTo>
                <a:lnTo>
                  <a:pt x="21395" y="27875"/>
                </a:lnTo>
                <a:lnTo>
                  <a:pt x="21156" y="28336"/>
                </a:lnTo>
                <a:lnTo>
                  <a:pt x="20880" y="28777"/>
                </a:lnTo>
                <a:lnTo>
                  <a:pt x="20622" y="29182"/>
                </a:lnTo>
                <a:lnTo>
                  <a:pt x="20364" y="29569"/>
                </a:lnTo>
                <a:lnTo>
                  <a:pt x="20107" y="29919"/>
                </a:lnTo>
                <a:lnTo>
                  <a:pt x="19849" y="30250"/>
                </a:lnTo>
                <a:lnTo>
                  <a:pt x="19370" y="30821"/>
                </a:lnTo>
                <a:lnTo>
                  <a:pt x="18965" y="31281"/>
                </a:lnTo>
                <a:lnTo>
                  <a:pt x="18634" y="31631"/>
                </a:lnTo>
                <a:lnTo>
                  <a:pt x="18357" y="31907"/>
                </a:lnTo>
                <a:lnTo>
                  <a:pt x="17952" y="31889"/>
                </a:lnTo>
                <a:lnTo>
                  <a:pt x="17474" y="31852"/>
                </a:lnTo>
                <a:lnTo>
                  <a:pt x="16866" y="31779"/>
                </a:lnTo>
                <a:lnTo>
                  <a:pt x="16130" y="31650"/>
                </a:lnTo>
                <a:lnTo>
                  <a:pt x="15725" y="31576"/>
                </a:lnTo>
                <a:lnTo>
                  <a:pt x="15283" y="31466"/>
                </a:lnTo>
                <a:lnTo>
                  <a:pt x="14841" y="31355"/>
                </a:lnTo>
                <a:lnTo>
                  <a:pt x="14362" y="31226"/>
                </a:lnTo>
                <a:lnTo>
                  <a:pt x="13883" y="31079"/>
                </a:lnTo>
                <a:lnTo>
                  <a:pt x="13405" y="30895"/>
                </a:lnTo>
                <a:lnTo>
                  <a:pt x="12889" y="30711"/>
                </a:lnTo>
                <a:lnTo>
                  <a:pt x="12392" y="30490"/>
                </a:lnTo>
                <a:lnTo>
                  <a:pt x="11877" y="30250"/>
                </a:lnTo>
                <a:lnTo>
                  <a:pt x="11361" y="29974"/>
                </a:lnTo>
                <a:lnTo>
                  <a:pt x="10864" y="29680"/>
                </a:lnTo>
                <a:lnTo>
                  <a:pt x="10367" y="29348"/>
                </a:lnTo>
                <a:lnTo>
                  <a:pt x="9870" y="28998"/>
                </a:lnTo>
                <a:lnTo>
                  <a:pt x="9391" y="28612"/>
                </a:lnTo>
                <a:lnTo>
                  <a:pt x="8931" y="28188"/>
                </a:lnTo>
                <a:lnTo>
                  <a:pt x="8470" y="27728"/>
                </a:lnTo>
                <a:lnTo>
                  <a:pt x="8047" y="27249"/>
                </a:lnTo>
                <a:lnTo>
                  <a:pt x="7642" y="26715"/>
                </a:lnTo>
                <a:lnTo>
                  <a:pt x="7439" y="26439"/>
                </a:lnTo>
                <a:lnTo>
                  <a:pt x="7255" y="26145"/>
                </a:lnTo>
                <a:lnTo>
                  <a:pt x="7071" y="25850"/>
                </a:lnTo>
                <a:lnTo>
                  <a:pt x="6905" y="25555"/>
                </a:lnTo>
                <a:lnTo>
                  <a:pt x="6740" y="25224"/>
                </a:lnTo>
                <a:lnTo>
                  <a:pt x="6592" y="24893"/>
                </a:lnTo>
                <a:lnTo>
                  <a:pt x="6445" y="24561"/>
                </a:lnTo>
                <a:lnTo>
                  <a:pt x="6298" y="24211"/>
                </a:lnTo>
                <a:lnTo>
                  <a:pt x="6169" y="23861"/>
                </a:lnTo>
                <a:lnTo>
                  <a:pt x="6058" y="23493"/>
                </a:lnTo>
                <a:lnTo>
                  <a:pt x="5948" y="23125"/>
                </a:lnTo>
                <a:lnTo>
                  <a:pt x="5856" y="22738"/>
                </a:lnTo>
                <a:lnTo>
                  <a:pt x="5690" y="21965"/>
                </a:lnTo>
                <a:lnTo>
                  <a:pt x="5561" y="21192"/>
                </a:lnTo>
                <a:lnTo>
                  <a:pt x="5451" y="20382"/>
                </a:lnTo>
                <a:lnTo>
                  <a:pt x="5396" y="19572"/>
                </a:lnTo>
                <a:lnTo>
                  <a:pt x="5359" y="18761"/>
                </a:lnTo>
                <a:lnTo>
                  <a:pt x="5359" y="17933"/>
                </a:lnTo>
                <a:lnTo>
                  <a:pt x="5377" y="17104"/>
                </a:lnTo>
                <a:lnTo>
                  <a:pt x="5432" y="16276"/>
                </a:lnTo>
                <a:lnTo>
                  <a:pt x="5488" y="15447"/>
                </a:lnTo>
                <a:lnTo>
                  <a:pt x="5580" y="14637"/>
                </a:lnTo>
                <a:lnTo>
                  <a:pt x="5690" y="13827"/>
                </a:lnTo>
                <a:lnTo>
                  <a:pt x="5801" y="13035"/>
                </a:lnTo>
                <a:lnTo>
                  <a:pt x="5930" y="12262"/>
                </a:lnTo>
                <a:lnTo>
                  <a:pt x="6077" y="11489"/>
                </a:lnTo>
                <a:lnTo>
                  <a:pt x="6224" y="10752"/>
                </a:lnTo>
                <a:lnTo>
                  <a:pt x="6390" y="10053"/>
                </a:lnTo>
                <a:lnTo>
                  <a:pt x="6703" y="8709"/>
                </a:lnTo>
                <a:lnTo>
                  <a:pt x="7034" y="7512"/>
                </a:lnTo>
                <a:lnTo>
                  <a:pt x="7329" y="6481"/>
                </a:lnTo>
                <a:lnTo>
                  <a:pt x="7605" y="5634"/>
                </a:lnTo>
                <a:lnTo>
                  <a:pt x="7808" y="5008"/>
                </a:lnTo>
                <a:lnTo>
                  <a:pt x="7992" y="4456"/>
                </a:lnTo>
                <a:close/>
                <a:moveTo>
                  <a:pt x="1" y="0"/>
                </a:moveTo>
                <a:lnTo>
                  <a:pt x="1" y="53026"/>
                </a:lnTo>
                <a:lnTo>
                  <a:pt x="94269" y="53026"/>
                </a:lnTo>
                <a:lnTo>
                  <a:pt x="9426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7"/>
          <p:cNvSpPr/>
          <p:nvPr/>
        </p:nvSpPr>
        <p:spPr>
          <a:xfrm>
            <a:off x="2007373" y="2801981"/>
            <a:ext cx="1494925" cy="907315"/>
          </a:xfrm>
          <a:custGeom>
            <a:avLst/>
            <a:gdLst/>
            <a:ahLst/>
            <a:cxnLst/>
            <a:rect l="l" t="t" r="r" b="b"/>
            <a:pathLst>
              <a:path w="15412" h="9354" extrusionOk="0">
                <a:moveTo>
                  <a:pt x="6224" y="1"/>
                </a:moveTo>
                <a:lnTo>
                  <a:pt x="5800" y="19"/>
                </a:lnTo>
                <a:lnTo>
                  <a:pt x="5377" y="75"/>
                </a:lnTo>
                <a:lnTo>
                  <a:pt x="4972" y="148"/>
                </a:lnTo>
                <a:lnTo>
                  <a:pt x="4659" y="240"/>
                </a:lnTo>
                <a:lnTo>
                  <a:pt x="4346" y="332"/>
                </a:lnTo>
                <a:lnTo>
                  <a:pt x="4051" y="424"/>
                </a:lnTo>
                <a:lnTo>
                  <a:pt x="3775" y="553"/>
                </a:lnTo>
                <a:lnTo>
                  <a:pt x="3517" y="682"/>
                </a:lnTo>
                <a:lnTo>
                  <a:pt x="3260" y="829"/>
                </a:lnTo>
                <a:lnTo>
                  <a:pt x="3020" y="977"/>
                </a:lnTo>
                <a:lnTo>
                  <a:pt x="2781" y="1142"/>
                </a:lnTo>
                <a:lnTo>
                  <a:pt x="2560" y="1308"/>
                </a:lnTo>
                <a:lnTo>
                  <a:pt x="2357" y="1474"/>
                </a:lnTo>
                <a:lnTo>
                  <a:pt x="2155" y="1658"/>
                </a:lnTo>
                <a:lnTo>
                  <a:pt x="1971" y="1842"/>
                </a:lnTo>
                <a:lnTo>
                  <a:pt x="1621" y="2247"/>
                </a:lnTo>
                <a:lnTo>
                  <a:pt x="1308" y="2652"/>
                </a:lnTo>
                <a:lnTo>
                  <a:pt x="1050" y="3057"/>
                </a:lnTo>
                <a:lnTo>
                  <a:pt x="811" y="3462"/>
                </a:lnTo>
                <a:lnTo>
                  <a:pt x="608" y="3867"/>
                </a:lnTo>
                <a:lnTo>
                  <a:pt x="424" y="4254"/>
                </a:lnTo>
                <a:lnTo>
                  <a:pt x="295" y="4622"/>
                </a:lnTo>
                <a:lnTo>
                  <a:pt x="166" y="4954"/>
                </a:lnTo>
                <a:lnTo>
                  <a:pt x="1" y="5524"/>
                </a:lnTo>
                <a:lnTo>
                  <a:pt x="10735" y="3628"/>
                </a:lnTo>
                <a:lnTo>
                  <a:pt x="10735" y="3628"/>
                </a:lnTo>
                <a:lnTo>
                  <a:pt x="166" y="6353"/>
                </a:lnTo>
                <a:lnTo>
                  <a:pt x="535" y="6795"/>
                </a:lnTo>
                <a:lnTo>
                  <a:pt x="792" y="7053"/>
                </a:lnTo>
                <a:lnTo>
                  <a:pt x="1069" y="7329"/>
                </a:lnTo>
                <a:lnTo>
                  <a:pt x="1382" y="7605"/>
                </a:lnTo>
                <a:lnTo>
                  <a:pt x="1731" y="7899"/>
                </a:lnTo>
                <a:lnTo>
                  <a:pt x="2118" y="8176"/>
                </a:lnTo>
                <a:lnTo>
                  <a:pt x="2542" y="8433"/>
                </a:lnTo>
                <a:lnTo>
                  <a:pt x="2983" y="8691"/>
                </a:lnTo>
                <a:lnTo>
                  <a:pt x="3462" y="8894"/>
                </a:lnTo>
                <a:lnTo>
                  <a:pt x="3720" y="9004"/>
                </a:lnTo>
                <a:lnTo>
                  <a:pt x="3978" y="9078"/>
                </a:lnTo>
                <a:lnTo>
                  <a:pt x="4235" y="9151"/>
                </a:lnTo>
                <a:lnTo>
                  <a:pt x="4512" y="9225"/>
                </a:lnTo>
                <a:lnTo>
                  <a:pt x="4806" y="9280"/>
                </a:lnTo>
                <a:lnTo>
                  <a:pt x="5082" y="9317"/>
                </a:lnTo>
                <a:lnTo>
                  <a:pt x="5377" y="9336"/>
                </a:lnTo>
                <a:lnTo>
                  <a:pt x="5672" y="9354"/>
                </a:lnTo>
                <a:lnTo>
                  <a:pt x="5985" y="9336"/>
                </a:lnTo>
                <a:lnTo>
                  <a:pt x="6298" y="9317"/>
                </a:lnTo>
                <a:lnTo>
                  <a:pt x="6611" y="9280"/>
                </a:lnTo>
                <a:lnTo>
                  <a:pt x="6942" y="9207"/>
                </a:lnTo>
                <a:lnTo>
                  <a:pt x="7347" y="9115"/>
                </a:lnTo>
                <a:lnTo>
                  <a:pt x="7752" y="8986"/>
                </a:lnTo>
                <a:lnTo>
                  <a:pt x="8139" y="8838"/>
                </a:lnTo>
                <a:lnTo>
                  <a:pt x="8544" y="8654"/>
                </a:lnTo>
                <a:lnTo>
                  <a:pt x="8930" y="8470"/>
                </a:lnTo>
                <a:lnTo>
                  <a:pt x="9317" y="8249"/>
                </a:lnTo>
                <a:lnTo>
                  <a:pt x="9704" y="8028"/>
                </a:lnTo>
                <a:lnTo>
                  <a:pt x="10072" y="7789"/>
                </a:lnTo>
                <a:lnTo>
                  <a:pt x="10440" y="7531"/>
                </a:lnTo>
                <a:lnTo>
                  <a:pt x="10808" y="7273"/>
                </a:lnTo>
                <a:lnTo>
                  <a:pt x="11158" y="6997"/>
                </a:lnTo>
                <a:lnTo>
                  <a:pt x="11508" y="6721"/>
                </a:lnTo>
                <a:lnTo>
                  <a:pt x="12171" y="6150"/>
                </a:lnTo>
                <a:lnTo>
                  <a:pt x="12797" y="5561"/>
                </a:lnTo>
                <a:lnTo>
                  <a:pt x="13349" y="5009"/>
                </a:lnTo>
                <a:lnTo>
                  <a:pt x="13865" y="4456"/>
                </a:lnTo>
                <a:lnTo>
                  <a:pt x="14325" y="3959"/>
                </a:lnTo>
                <a:lnTo>
                  <a:pt x="14693" y="3517"/>
                </a:lnTo>
                <a:lnTo>
                  <a:pt x="15227" y="2873"/>
                </a:lnTo>
                <a:lnTo>
                  <a:pt x="15411" y="2615"/>
                </a:lnTo>
                <a:lnTo>
                  <a:pt x="15154" y="2486"/>
                </a:lnTo>
                <a:lnTo>
                  <a:pt x="14399" y="2100"/>
                </a:lnTo>
                <a:lnTo>
                  <a:pt x="13865" y="1860"/>
                </a:lnTo>
                <a:lnTo>
                  <a:pt x="13239" y="1603"/>
                </a:lnTo>
                <a:lnTo>
                  <a:pt x="12558" y="1327"/>
                </a:lnTo>
                <a:lnTo>
                  <a:pt x="11803" y="1032"/>
                </a:lnTo>
                <a:lnTo>
                  <a:pt x="11011" y="774"/>
                </a:lnTo>
                <a:lnTo>
                  <a:pt x="10164" y="535"/>
                </a:lnTo>
                <a:lnTo>
                  <a:pt x="9741" y="406"/>
                </a:lnTo>
                <a:lnTo>
                  <a:pt x="9299" y="314"/>
                </a:lnTo>
                <a:lnTo>
                  <a:pt x="8857" y="222"/>
                </a:lnTo>
                <a:lnTo>
                  <a:pt x="8415" y="148"/>
                </a:lnTo>
                <a:lnTo>
                  <a:pt x="7973" y="75"/>
                </a:lnTo>
                <a:lnTo>
                  <a:pt x="7531" y="38"/>
                </a:lnTo>
                <a:lnTo>
                  <a:pt x="708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7"/>
          <p:cNvSpPr/>
          <p:nvPr/>
        </p:nvSpPr>
        <p:spPr>
          <a:xfrm rot="758744">
            <a:off x="1198314" y="3395329"/>
            <a:ext cx="582376" cy="869781"/>
          </a:xfrm>
          <a:custGeom>
            <a:avLst/>
            <a:gdLst/>
            <a:ahLst/>
            <a:cxnLst/>
            <a:rect l="l" t="t" r="r" b="b"/>
            <a:pathLst>
              <a:path w="6004" h="8967" extrusionOk="0">
                <a:moveTo>
                  <a:pt x="4383" y="0"/>
                </a:moveTo>
                <a:lnTo>
                  <a:pt x="4015" y="19"/>
                </a:lnTo>
                <a:lnTo>
                  <a:pt x="3757" y="56"/>
                </a:lnTo>
                <a:lnTo>
                  <a:pt x="3481" y="93"/>
                </a:lnTo>
                <a:lnTo>
                  <a:pt x="3168" y="166"/>
                </a:lnTo>
                <a:lnTo>
                  <a:pt x="2836" y="258"/>
                </a:lnTo>
                <a:lnTo>
                  <a:pt x="2486" y="387"/>
                </a:lnTo>
                <a:lnTo>
                  <a:pt x="2137" y="534"/>
                </a:lnTo>
                <a:lnTo>
                  <a:pt x="1787" y="737"/>
                </a:lnTo>
                <a:lnTo>
                  <a:pt x="1621" y="847"/>
                </a:lnTo>
                <a:lnTo>
                  <a:pt x="1455" y="958"/>
                </a:lnTo>
                <a:lnTo>
                  <a:pt x="1290" y="1087"/>
                </a:lnTo>
                <a:lnTo>
                  <a:pt x="1142" y="1234"/>
                </a:lnTo>
                <a:lnTo>
                  <a:pt x="995" y="1400"/>
                </a:lnTo>
                <a:lnTo>
                  <a:pt x="848" y="1565"/>
                </a:lnTo>
                <a:lnTo>
                  <a:pt x="719" y="1750"/>
                </a:lnTo>
                <a:lnTo>
                  <a:pt x="590" y="1934"/>
                </a:lnTo>
                <a:lnTo>
                  <a:pt x="480" y="2155"/>
                </a:lnTo>
                <a:lnTo>
                  <a:pt x="369" y="2376"/>
                </a:lnTo>
                <a:lnTo>
                  <a:pt x="277" y="2615"/>
                </a:lnTo>
                <a:lnTo>
                  <a:pt x="203" y="2854"/>
                </a:lnTo>
                <a:lnTo>
                  <a:pt x="148" y="3112"/>
                </a:lnTo>
                <a:lnTo>
                  <a:pt x="93" y="3370"/>
                </a:lnTo>
                <a:lnTo>
                  <a:pt x="56" y="3628"/>
                </a:lnTo>
                <a:lnTo>
                  <a:pt x="19" y="3904"/>
                </a:lnTo>
                <a:lnTo>
                  <a:pt x="1" y="4456"/>
                </a:lnTo>
                <a:lnTo>
                  <a:pt x="1" y="5008"/>
                </a:lnTo>
                <a:lnTo>
                  <a:pt x="38" y="5542"/>
                </a:lnTo>
                <a:lnTo>
                  <a:pt x="93" y="6076"/>
                </a:lnTo>
                <a:lnTo>
                  <a:pt x="185" y="6592"/>
                </a:lnTo>
                <a:lnTo>
                  <a:pt x="277" y="7089"/>
                </a:lnTo>
                <a:lnTo>
                  <a:pt x="369" y="7531"/>
                </a:lnTo>
                <a:lnTo>
                  <a:pt x="553" y="8286"/>
                </a:lnTo>
                <a:lnTo>
                  <a:pt x="701" y="8783"/>
                </a:lnTo>
                <a:lnTo>
                  <a:pt x="756" y="8967"/>
                </a:lnTo>
                <a:lnTo>
                  <a:pt x="940" y="8875"/>
                </a:lnTo>
                <a:lnTo>
                  <a:pt x="1400" y="8636"/>
                </a:lnTo>
                <a:lnTo>
                  <a:pt x="2063" y="8249"/>
                </a:lnTo>
                <a:lnTo>
                  <a:pt x="2450" y="7991"/>
                </a:lnTo>
                <a:lnTo>
                  <a:pt x="2855" y="7715"/>
                </a:lnTo>
                <a:lnTo>
                  <a:pt x="3278" y="7420"/>
                </a:lnTo>
                <a:lnTo>
                  <a:pt x="3702" y="7089"/>
                </a:lnTo>
                <a:lnTo>
                  <a:pt x="4125" y="6721"/>
                </a:lnTo>
                <a:lnTo>
                  <a:pt x="4512" y="6334"/>
                </a:lnTo>
                <a:lnTo>
                  <a:pt x="4880" y="5947"/>
                </a:lnTo>
                <a:lnTo>
                  <a:pt x="5064" y="5727"/>
                </a:lnTo>
                <a:lnTo>
                  <a:pt x="5211" y="5524"/>
                </a:lnTo>
                <a:lnTo>
                  <a:pt x="5359" y="5303"/>
                </a:lnTo>
                <a:lnTo>
                  <a:pt x="5506" y="5082"/>
                </a:lnTo>
                <a:lnTo>
                  <a:pt x="5616" y="4843"/>
                </a:lnTo>
                <a:lnTo>
                  <a:pt x="5727" y="4622"/>
                </a:lnTo>
                <a:lnTo>
                  <a:pt x="5819" y="4382"/>
                </a:lnTo>
                <a:lnTo>
                  <a:pt x="5893" y="4162"/>
                </a:lnTo>
                <a:lnTo>
                  <a:pt x="5929" y="3941"/>
                </a:lnTo>
                <a:lnTo>
                  <a:pt x="5966" y="3701"/>
                </a:lnTo>
                <a:lnTo>
                  <a:pt x="6003" y="3499"/>
                </a:lnTo>
                <a:lnTo>
                  <a:pt x="6003" y="3278"/>
                </a:lnTo>
                <a:lnTo>
                  <a:pt x="6003" y="3057"/>
                </a:lnTo>
                <a:lnTo>
                  <a:pt x="5985" y="2854"/>
                </a:lnTo>
                <a:lnTo>
                  <a:pt x="5948" y="2652"/>
                </a:lnTo>
                <a:lnTo>
                  <a:pt x="5911" y="2449"/>
                </a:lnTo>
                <a:lnTo>
                  <a:pt x="5801" y="2063"/>
                </a:lnTo>
                <a:lnTo>
                  <a:pt x="5672" y="1713"/>
                </a:lnTo>
                <a:lnTo>
                  <a:pt x="5506" y="1381"/>
                </a:lnTo>
                <a:lnTo>
                  <a:pt x="5340" y="1087"/>
                </a:lnTo>
                <a:lnTo>
                  <a:pt x="5175" y="811"/>
                </a:lnTo>
                <a:lnTo>
                  <a:pt x="5009" y="571"/>
                </a:lnTo>
                <a:lnTo>
                  <a:pt x="4843" y="369"/>
                </a:lnTo>
                <a:lnTo>
                  <a:pt x="4604" y="93"/>
                </a:lnTo>
                <a:lnTo>
                  <a:pt x="45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7"/>
          <p:cNvSpPr/>
          <p:nvPr/>
        </p:nvSpPr>
        <p:spPr>
          <a:xfrm>
            <a:off x="1993115" y="0"/>
            <a:ext cx="1828888" cy="1393078"/>
          </a:xfrm>
          <a:custGeom>
            <a:avLst/>
            <a:gdLst/>
            <a:ahLst/>
            <a:cxnLst/>
            <a:rect l="l" t="t" r="r" b="b"/>
            <a:pathLst>
              <a:path w="18855" h="14362" extrusionOk="0">
                <a:moveTo>
                  <a:pt x="1400" y="0"/>
                </a:moveTo>
                <a:lnTo>
                  <a:pt x="1087" y="552"/>
                </a:lnTo>
                <a:lnTo>
                  <a:pt x="811" y="1123"/>
                </a:lnTo>
                <a:lnTo>
                  <a:pt x="571" y="1712"/>
                </a:lnTo>
                <a:lnTo>
                  <a:pt x="461" y="2025"/>
                </a:lnTo>
                <a:lnTo>
                  <a:pt x="369" y="2320"/>
                </a:lnTo>
                <a:lnTo>
                  <a:pt x="277" y="2633"/>
                </a:lnTo>
                <a:lnTo>
                  <a:pt x="203" y="2964"/>
                </a:lnTo>
                <a:lnTo>
                  <a:pt x="148" y="3277"/>
                </a:lnTo>
                <a:lnTo>
                  <a:pt x="93" y="3609"/>
                </a:lnTo>
                <a:lnTo>
                  <a:pt x="56" y="3922"/>
                </a:lnTo>
                <a:lnTo>
                  <a:pt x="19" y="4253"/>
                </a:lnTo>
                <a:lnTo>
                  <a:pt x="0" y="4603"/>
                </a:lnTo>
                <a:lnTo>
                  <a:pt x="0" y="4934"/>
                </a:lnTo>
                <a:lnTo>
                  <a:pt x="19" y="5413"/>
                </a:lnTo>
                <a:lnTo>
                  <a:pt x="56" y="5892"/>
                </a:lnTo>
                <a:lnTo>
                  <a:pt x="111" y="6370"/>
                </a:lnTo>
                <a:lnTo>
                  <a:pt x="185" y="6831"/>
                </a:lnTo>
                <a:lnTo>
                  <a:pt x="295" y="7291"/>
                </a:lnTo>
                <a:lnTo>
                  <a:pt x="424" y="7733"/>
                </a:lnTo>
                <a:lnTo>
                  <a:pt x="571" y="8175"/>
                </a:lnTo>
                <a:lnTo>
                  <a:pt x="737" y="8598"/>
                </a:lnTo>
                <a:lnTo>
                  <a:pt x="921" y="9022"/>
                </a:lnTo>
                <a:lnTo>
                  <a:pt x="1142" y="9427"/>
                </a:lnTo>
                <a:lnTo>
                  <a:pt x="1363" y="9813"/>
                </a:lnTo>
                <a:lnTo>
                  <a:pt x="1602" y="10200"/>
                </a:lnTo>
                <a:lnTo>
                  <a:pt x="1878" y="10568"/>
                </a:lnTo>
                <a:lnTo>
                  <a:pt x="2155" y="10937"/>
                </a:lnTo>
                <a:lnTo>
                  <a:pt x="2449" y="11268"/>
                </a:lnTo>
                <a:lnTo>
                  <a:pt x="2762" y="11599"/>
                </a:lnTo>
                <a:lnTo>
                  <a:pt x="3094" y="11912"/>
                </a:lnTo>
                <a:lnTo>
                  <a:pt x="3425" y="12207"/>
                </a:lnTo>
                <a:lnTo>
                  <a:pt x="3793" y="12483"/>
                </a:lnTo>
                <a:lnTo>
                  <a:pt x="4162" y="12759"/>
                </a:lnTo>
                <a:lnTo>
                  <a:pt x="4548" y="12999"/>
                </a:lnTo>
                <a:lnTo>
                  <a:pt x="4935" y="13220"/>
                </a:lnTo>
                <a:lnTo>
                  <a:pt x="5340" y="13441"/>
                </a:lnTo>
                <a:lnTo>
                  <a:pt x="5763" y="13625"/>
                </a:lnTo>
                <a:lnTo>
                  <a:pt x="6187" y="13790"/>
                </a:lnTo>
                <a:lnTo>
                  <a:pt x="6629" y="13938"/>
                </a:lnTo>
                <a:lnTo>
                  <a:pt x="7071" y="14066"/>
                </a:lnTo>
                <a:lnTo>
                  <a:pt x="7531" y="14177"/>
                </a:lnTo>
                <a:lnTo>
                  <a:pt x="7991" y="14251"/>
                </a:lnTo>
                <a:lnTo>
                  <a:pt x="8470" y="14306"/>
                </a:lnTo>
                <a:lnTo>
                  <a:pt x="8949" y="14343"/>
                </a:lnTo>
                <a:lnTo>
                  <a:pt x="9427" y="14361"/>
                </a:lnTo>
                <a:lnTo>
                  <a:pt x="9906" y="14343"/>
                </a:lnTo>
                <a:lnTo>
                  <a:pt x="10385" y="14306"/>
                </a:lnTo>
                <a:lnTo>
                  <a:pt x="10863" y="14251"/>
                </a:lnTo>
                <a:lnTo>
                  <a:pt x="11324" y="14177"/>
                </a:lnTo>
                <a:lnTo>
                  <a:pt x="11784" y="14066"/>
                </a:lnTo>
                <a:lnTo>
                  <a:pt x="12226" y="13938"/>
                </a:lnTo>
                <a:lnTo>
                  <a:pt x="12668" y="13790"/>
                </a:lnTo>
                <a:lnTo>
                  <a:pt x="13091" y="13625"/>
                </a:lnTo>
                <a:lnTo>
                  <a:pt x="13515" y="13441"/>
                </a:lnTo>
                <a:lnTo>
                  <a:pt x="13920" y="13220"/>
                </a:lnTo>
                <a:lnTo>
                  <a:pt x="14306" y="12999"/>
                </a:lnTo>
                <a:lnTo>
                  <a:pt x="14693" y="12759"/>
                </a:lnTo>
                <a:lnTo>
                  <a:pt x="15061" y="12483"/>
                </a:lnTo>
                <a:lnTo>
                  <a:pt x="15430" y="12207"/>
                </a:lnTo>
                <a:lnTo>
                  <a:pt x="15761" y="11912"/>
                </a:lnTo>
                <a:lnTo>
                  <a:pt x="16092" y="11599"/>
                </a:lnTo>
                <a:lnTo>
                  <a:pt x="16405" y="11268"/>
                </a:lnTo>
                <a:lnTo>
                  <a:pt x="16700" y="10937"/>
                </a:lnTo>
                <a:lnTo>
                  <a:pt x="16976" y="10568"/>
                </a:lnTo>
                <a:lnTo>
                  <a:pt x="17252" y="10200"/>
                </a:lnTo>
                <a:lnTo>
                  <a:pt x="17492" y="9813"/>
                </a:lnTo>
                <a:lnTo>
                  <a:pt x="17713" y="9427"/>
                </a:lnTo>
                <a:lnTo>
                  <a:pt x="17933" y="9022"/>
                </a:lnTo>
                <a:lnTo>
                  <a:pt x="18118" y="8598"/>
                </a:lnTo>
                <a:lnTo>
                  <a:pt x="18283" y="8175"/>
                </a:lnTo>
                <a:lnTo>
                  <a:pt x="18431" y="7733"/>
                </a:lnTo>
                <a:lnTo>
                  <a:pt x="18559" y="7291"/>
                </a:lnTo>
                <a:lnTo>
                  <a:pt x="18670" y="6831"/>
                </a:lnTo>
                <a:lnTo>
                  <a:pt x="18744" y="6370"/>
                </a:lnTo>
                <a:lnTo>
                  <a:pt x="18799" y="5892"/>
                </a:lnTo>
                <a:lnTo>
                  <a:pt x="18836" y="5413"/>
                </a:lnTo>
                <a:lnTo>
                  <a:pt x="18854" y="4934"/>
                </a:lnTo>
                <a:lnTo>
                  <a:pt x="18854" y="4603"/>
                </a:lnTo>
                <a:lnTo>
                  <a:pt x="18836" y="4253"/>
                </a:lnTo>
                <a:lnTo>
                  <a:pt x="18799" y="3922"/>
                </a:lnTo>
                <a:lnTo>
                  <a:pt x="18762" y="3609"/>
                </a:lnTo>
                <a:lnTo>
                  <a:pt x="18707" y="3277"/>
                </a:lnTo>
                <a:lnTo>
                  <a:pt x="18652" y="2964"/>
                </a:lnTo>
                <a:lnTo>
                  <a:pt x="18578" y="2633"/>
                </a:lnTo>
                <a:lnTo>
                  <a:pt x="18486" y="2320"/>
                </a:lnTo>
                <a:lnTo>
                  <a:pt x="18394" y="2025"/>
                </a:lnTo>
                <a:lnTo>
                  <a:pt x="18283" y="1712"/>
                </a:lnTo>
                <a:lnTo>
                  <a:pt x="18044" y="1123"/>
                </a:lnTo>
                <a:lnTo>
                  <a:pt x="17768" y="552"/>
                </a:lnTo>
                <a:lnTo>
                  <a:pt x="1745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7"/>
          <p:cNvSpPr/>
          <p:nvPr/>
        </p:nvSpPr>
        <p:spPr>
          <a:xfrm>
            <a:off x="1793105" y="4243274"/>
            <a:ext cx="1271637" cy="900137"/>
          </a:xfrm>
          <a:custGeom>
            <a:avLst/>
            <a:gdLst/>
            <a:ahLst/>
            <a:cxnLst/>
            <a:rect l="l" t="t" r="r" b="b"/>
            <a:pathLst>
              <a:path w="13110" h="9280" extrusionOk="0">
                <a:moveTo>
                  <a:pt x="6224" y="0"/>
                </a:moveTo>
                <a:lnTo>
                  <a:pt x="5892" y="37"/>
                </a:lnTo>
                <a:lnTo>
                  <a:pt x="5561" y="74"/>
                </a:lnTo>
                <a:lnTo>
                  <a:pt x="5229" y="129"/>
                </a:lnTo>
                <a:lnTo>
                  <a:pt x="4916" y="203"/>
                </a:lnTo>
                <a:lnTo>
                  <a:pt x="4603" y="295"/>
                </a:lnTo>
                <a:lnTo>
                  <a:pt x="4309" y="405"/>
                </a:lnTo>
                <a:lnTo>
                  <a:pt x="3996" y="516"/>
                </a:lnTo>
                <a:lnTo>
                  <a:pt x="3720" y="644"/>
                </a:lnTo>
                <a:lnTo>
                  <a:pt x="3425" y="792"/>
                </a:lnTo>
                <a:lnTo>
                  <a:pt x="3149" y="957"/>
                </a:lnTo>
                <a:lnTo>
                  <a:pt x="2891" y="1123"/>
                </a:lnTo>
                <a:lnTo>
                  <a:pt x="2633" y="1307"/>
                </a:lnTo>
                <a:lnTo>
                  <a:pt x="2394" y="1491"/>
                </a:lnTo>
                <a:lnTo>
                  <a:pt x="2155" y="1694"/>
                </a:lnTo>
                <a:lnTo>
                  <a:pt x="1915" y="1915"/>
                </a:lnTo>
                <a:lnTo>
                  <a:pt x="1694" y="2154"/>
                </a:lnTo>
                <a:lnTo>
                  <a:pt x="1492" y="2394"/>
                </a:lnTo>
                <a:lnTo>
                  <a:pt x="1308" y="2633"/>
                </a:lnTo>
                <a:lnTo>
                  <a:pt x="1123" y="2891"/>
                </a:lnTo>
                <a:lnTo>
                  <a:pt x="958" y="3148"/>
                </a:lnTo>
                <a:lnTo>
                  <a:pt x="792" y="3425"/>
                </a:lnTo>
                <a:lnTo>
                  <a:pt x="645" y="3719"/>
                </a:lnTo>
                <a:lnTo>
                  <a:pt x="516" y="3995"/>
                </a:lnTo>
                <a:lnTo>
                  <a:pt x="405" y="4308"/>
                </a:lnTo>
                <a:lnTo>
                  <a:pt x="295" y="4603"/>
                </a:lnTo>
                <a:lnTo>
                  <a:pt x="203" y="4916"/>
                </a:lnTo>
                <a:lnTo>
                  <a:pt x="129" y="5229"/>
                </a:lnTo>
                <a:lnTo>
                  <a:pt x="74" y="5560"/>
                </a:lnTo>
                <a:lnTo>
                  <a:pt x="37" y="5892"/>
                </a:lnTo>
                <a:lnTo>
                  <a:pt x="0" y="6223"/>
                </a:lnTo>
                <a:lnTo>
                  <a:pt x="0" y="6555"/>
                </a:lnTo>
                <a:lnTo>
                  <a:pt x="19" y="6923"/>
                </a:lnTo>
                <a:lnTo>
                  <a:pt x="37" y="7273"/>
                </a:lnTo>
                <a:lnTo>
                  <a:pt x="92" y="7622"/>
                </a:lnTo>
                <a:lnTo>
                  <a:pt x="148" y="7972"/>
                </a:lnTo>
                <a:lnTo>
                  <a:pt x="240" y="8304"/>
                </a:lnTo>
                <a:lnTo>
                  <a:pt x="332" y="8635"/>
                </a:lnTo>
                <a:lnTo>
                  <a:pt x="461" y="8967"/>
                </a:lnTo>
                <a:lnTo>
                  <a:pt x="590" y="9280"/>
                </a:lnTo>
                <a:lnTo>
                  <a:pt x="12520" y="9280"/>
                </a:lnTo>
                <a:lnTo>
                  <a:pt x="12649" y="8967"/>
                </a:lnTo>
                <a:lnTo>
                  <a:pt x="12778" y="8635"/>
                </a:lnTo>
                <a:lnTo>
                  <a:pt x="12870" y="8304"/>
                </a:lnTo>
                <a:lnTo>
                  <a:pt x="12962" y="7972"/>
                </a:lnTo>
                <a:lnTo>
                  <a:pt x="13017" y="7622"/>
                </a:lnTo>
                <a:lnTo>
                  <a:pt x="13073" y="7273"/>
                </a:lnTo>
                <a:lnTo>
                  <a:pt x="13091" y="6923"/>
                </a:lnTo>
                <a:lnTo>
                  <a:pt x="13110" y="6555"/>
                </a:lnTo>
                <a:lnTo>
                  <a:pt x="13110" y="6223"/>
                </a:lnTo>
                <a:lnTo>
                  <a:pt x="13073" y="5892"/>
                </a:lnTo>
                <a:lnTo>
                  <a:pt x="13036" y="5560"/>
                </a:lnTo>
                <a:lnTo>
                  <a:pt x="12981" y="5229"/>
                </a:lnTo>
                <a:lnTo>
                  <a:pt x="12907" y="4916"/>
                </a:lnTo>
                <a:lnTo>
                  <a:pt x="12815" y="4603"/>
                </a:lnTo>
                <a:lnTo>
                  <a:pt x="12704" y="4308"/>
                </a:lnTo>
                <a:lnTo>
                  <a:pt x="12594" y="3995"/>
                </a:lnTo>
                <a:lnTo>
                  <a:pt x="12465" y="3719"/>
                </a:lnTo>
                <a:lnTo>
                  <a:pt x="12318" y="3425"/>
                </a:lnTo>
                <a:lnTo>
                  <a:pt x="12152" y="3148"/>
                </a:lnTo>
                <a:lnTo>
                  <a:pt x="11986" y="2891"/>
                </a:lnTo>
                <a:lnTo>
                  <a:pt x="11802" y="2633"/>
                </a:lnTo>
                <a:lnTo>
                  <a:pt x="11618" y="2394"/>
                </a:lnTo>
                <a:lnTo>
                  <a:pt x="11416" y="2154"/>
                </a:lnTo>
                <a:lnTo>
                  <a:pt x="11195" y="1915"/>
                </a:lnTo>
                <a:lnTo>
                  <a:pt x="10955" y="1694"/>
                </a:lnTo>
                <a:lnTo>
                  <a:pt x="10716" y="1491"/>
                </a:lnTo>
                <a:lnTo>
                  <a:pt x="10477" y="1307"/>
                </a:lnTo>
                <a:lnTo>
                  <a:pt x="10219" y="1123"/>
                </a:lnTo>
                <a:lnTo>
                  <a:pt x="9961" y="957"/>
                </a:lnTo>
                <a:lnTo>
                  <a:pt x="9685" y="792"/>
                </a:lnTo>
                <a:lnTo>
                  <a:pt x="9390" y="644"/>
                </a:lnTo>
                <a:lnTo>
                  <a:pt x="9114" y="516"/>
                </a:lnTo>
                <a:lnTo>
                  <a:pt x="8801" y="405"/>
                </a:lnTo>
                <a:lnTo>
                  <a:pt x="8507" y="295"/>
                </a:lnTo>
                <a:lnTo>
                  <a:pt x="8194" y="203"/>
                </a:lnTo>
                <a:lnTo>
                  <a:pt x="7881" y="129"/>
                </a:lnTo>
                <a:lnTo>
                  <a:pt x="7549" y="74"/>
                </a:lnTo>
                <a:lnTo>
                  <a:pt x="7218" y="37"/>
                </a:lnTo>
                <a:lnTo>
                  <a:pt x="688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7"/>
          <p:cNvSpPr/>
          <p:nvPr/>
        </p:nvSpPr>
        <p:spPr>
          <a:xfrm>
            <a:off x="0" y="2907418"/>
            <a:ext cx="971624" cy="1607346"/>
          </a:xfrm>
          <a:custGeom>
            <a:avLst/>
            <a:gdLst/>
            <a:ahLst/>
            <a:cxnLst/>
            <a:rect l="l" t="t" r="r" b="b"/>
            <a:pathLst>
              <a:path w="10017" h="16571" extrusionOk="0">
                <a:moveTo>
                  <a:pt x="1732" y="0"/>
                </a:moveTo>
                <a:lnTo>
                  <a:pt x="1290" y="19"/>
                </a:lnTo>
                <a:lnTo>
                  <a:pt x="848" y="55"/>
                </a:lnTo>
                <a:lnTo>
                  <a:pt x="424" y="111"/>
                </a:lnTo>
                <a:lnTo>
                  <a:pt x="1" y="184"/>
                </a:lnTo>
                <a:lnTo>
                  <a:pt x="1" y="16387"/>
                </a:lnTo>
                <a:lnTo>
                  <a:pt x="424" y="16460"/>
                </a:lnTo>
                <a:lnTo>
                  <a:pt x="848" y="16515"/>
                </a:lnTo>
                <a:lnTo>
                  <a:pt x="1290" y="16552"/>
                </a:lnTo>
                <a:lnTo>
                  <a:pt x="1732" y="16571"/>
                </a:lnTo>
                <a:lnTo>
                  <a:pt x="2155" y="16552"/>
                </a:lnTo>
                <a:lnTo>
                  <a:pt x="2579" y="16534"/>
                </a:lnTo>
                <a:lnTo>
                  <a:pt x="3002" y="16479"/>
                </a:lnTo>
                <a:lnTo>
                  <a:pt x="3407" y="16405"/>
                </a:lnTo>
                <a:lnTo>
                  <a:pt x="3794" y="16313"/>
                </a:lnTo>
                <a:lnTo>
                  <a:pt x="4199" y="16202"/>
                </a:lnTo>
                <a:lnTo>
                  <a:pt x="4586" y="16074"/>
                </a:lnTo>
                <a:lnTo>
                  <a:pt x="4954" y="15926"/>
                </a:lnTo>
                <a:lnTo>
                  <a:pt x="5322" y="15761"/>
                </a:lnTo>
                <a:lnTo>
                  <a:pt x="5672" y="15576"/>
                </a:lnTo>
                <a:lnTo>
                  <a:pt x="6022" y="15374"/>
                </a:lnTo>
                <a:lnTo>
                  <a:pt x="6371" y="15153"/>
                </a:lnTo>
                <a:lnTo>
                  <a:pt x="6684" y="14932"/>
                </a:lnTo>
                <a:lnTo>
                  <a:pt x="6997" y="14674"/>
                </a:lnTo>
                <a:lnTo>
                  <a:pt x="7310" y="14416"/>
                </a:lnTo>
                <a:lnTo>
                  <a:pt x="7587" y="14140"/>
                </a:lnTo>
                <a:lnTo>
                  <a:pt x="7863" y="13864"/>
                </a:lnTo>
                <a:lnTo>
                  <a:pt x="8121" y="13551"/>
                </a:lnTo>
                <a:lnTo>
                  <a:pt x="8378" y="13238"/>
                </a:lnTo>
                <a:lnTo>
                  <a:pt x="8599" y="12925"/>
                </a:lnTo>
                <a:lnTo>
                  <a:pt x="8820" y="12575"/>
                </a:lnTo>
                <a:lnTo>
                  <a:pt x="9023" y="12225"/>
                </a:lnTo>
                <a:lnTo>
                  <a:pt x="9207" y="11876"/>
                </a:lnTo>
                <a:lnTo>
                  <a:pt x="9373" y="11507"/>
                </a:lnTo>
                <a:lnTo>
                  <a:pt x="9520" y="11139"/>
                </a:lnTo>
                <a:lnTo>
                  <a:pt x="9649" y="10753"/>
                </a:lnTo>
                <a:lnTo>
                  <a:pt x="9759" y="10348"/>
                </a:lnTo>
                <a:lnTo>
                  <a:pt x="9851" y="9961"/>
                </a:lnTo>
                <a:lnTo>
                  <a:pt x="9925" y="9556"/>
                </a:lnTo>
                <a:lnTo>
                  <a:pt x="9980" y="9132"/>
                </a:lnTo>
                <a:lnTo>
                  <a:pt x="9999" y="8709"/>
                </a:lnTo>
                <a:lnTo>
                  <a:pt x="10017" y="8285"/>
                </a:lnTo>
                <a:lnTo>
                  <a:pt x="9999" y="7862"/>
                </a:lnTo>
                <a:lnTo>
                  <a:pt x="9980" y="7438"/>
                </a:lnTo>
                <a:lnTo>
                  <a:pt x="9925" y="7015"/>
                </a:lnTo>
                <a:lnTo>
                  <a:pt x="9851" y="6610"/>
                </a:lnTo>
                <a:lnTo>
                  <a:pt x="9759" y="6223"/>
                </a:lnTo>
                <a:lnTo>
                  <a:pt x="9649" y="5818"/>
                </a:lnTo>
                <a:lnTo>
                  <a:pt x="9520" y="5432"/>
                </a:lnTo>
                <a:lnTo>
                  <a:pt x="9373" y="5063"/>
                </a:lnTo>
                <a:lnTo>
                  <a:pt x="9207" y="4695"/>
                </a:lnTo>
                <a:lnTo>
                  <a:pt x="9023" y="4345"/>
                </a:lnTo>
                <a:lnTo>
                  <a:pt x="8820" y="3995"/>
                </a:lnTo>
                <a:lnTo>
                  <a:pt x="8599" y="3646"/>
                </a:lnTo>
                <a:lnTo>
                  <a:pt x="8378" y="3333"/>
                </a:lnTo>
                <a:lnTo>
                  <a:pt x="8121" y="3020"/>
                </a:lnTo>
                <a:lnTo>
                  <a:pt x="7863" y="2707"/>
                </a:lnTo>
                <a:lnTo>
                  <a:pt x="7587" y="2430"/>
                </a:lnTo>
                <a:lnTo>
                  <a:pt x="7310" y="2154"/>
                </a:lnTo>
                <a:lnTo>
                  <a:pt x="6997" y="1897"/>
                </a:lnTo>
                <a:lnTo>
                  <a:pt x="6684" y="1639"/>
                </a:lnTo>
                <a:lnTo>
                  <a:pt x="6371" y="1418"/>
                </a:lnTo>
                <a:lnTo>
                  <a:pt x="6022" y="1197"/>
                </a:lnTo>
                <a:lnTo>
                  <a:pt x="5672" y="994"/>
                </a:lnTo>
                <a:lnTo>
                  <a:pt x="5322" y="810"/>
                </a:lnTo>
                <a:lnTo>
                  <a:pt x="4954" y="645"/>
                </a:lnTo>
                <a:lnTo>
                  <a:pt x="4586" y="497"/>
                </a:lnTo>
                <a:lnTo>
                  <a:pt x="4199" y="368"/>
                </a:lnTo>
                <a:lnTo>
                  <a:pt x="3794" y="258"/>
                </a:lnTo>
                <a:lnTo>
                  <a:pt x="3407" y="166"/>
                </a:lnTo>
                <a:lnTo>
                  <a:pt x="3002" y="92"/>
                </a:lnTo>
                <a:lnTo>
                  <a:pt x="2579" y="37"/>
                </a:lnTo>
                <a:lnTo>
                  <a:pt x="2155" y="19"/>
                </a:lnTo>
                <a:lnTo>
                  <a:pt x="173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7"/>
          <p:cNvSpPr txBox="1">
            <a:spLocks noGrp="1"/>
          </p:cNvSpPr>
          <p:nvPr>
            <p:ph type="title"/>
          </p:nvPr>
        </p:nvSpPr>
        <p:spPr>
          <a:xfrm>
            <a:off x="3822000" y="893225"/>
            <a:ext cx="4864800" cy="690900"/>
          </a:xfrm>
          <a:prstGeom prst="rect">
            <a:avLst/>
          </a:prstGeom>
        </p:spPr>
        <p:txBody>
          <a:bodyPr spcFirstLastPara="1" wrap="square" lIns="91425" tIns="91425" rIns="91425" bIns="91425" anchor="b"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59" name="Google Shape;59;p7"/>
          <p:cNvSpPr txBox="1">
            <a:spLocks noGrp="1"/>
          </p:cNvSpPr>
          <p:nvPr>
            <p:ph type="body" idx="1"/>
          </p:nvPr>
        </p:nvSpPr>
        <p:spPr>
          <a:xfrm>
            <a:off x="3822000" y="1725900"/>
            <a:ext cx="2361300" cy="30240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60" name="Google Shape;60;p7"/>
          <p:cNvSpPr txBox="1">
            <a:spLocks noGrp="1"/>
          </p:cNvSpPr>
          <p:nvPr>
            <p:ph type="body" idx="2"/>
          </p:nvPr>
        </p:nvSpPr>
        <p:spPr>
          <a:xfrm>
            <a:off x="6325498" y="1725900"/>
            <a:ext cx="2361300" cy="30240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61" name="Google Shape;61;p7"/>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62"/>
        <p:cNvGrpSpPr/>
        <p:nvPr/>
      </p:nvGrpSpPr>
      <p:grpSpPr>
        <a:xfrm>
          <a:off x="0" y="0"/>
          <a:ext cx="0" cy="0"/>
          <a:chOff x="0" y="0"/>
          <a:chExt cx="0" cy="0"/>
        </a:xfrm>
      </p:grpSpPr>
      <p:sp>
        <p:nvSpPr>
          <p:cNvPr id="63" name="Google Shape;63;p8"/>
          <p:cNvSpPr/>
          <p:nvPr/>
        </p:nvSpPr>
        <p:spPr>
          <a:xfrm>
            <a:off x="0" y="0"/>
            <a:ext cx="9143954" cy="5143389"/>
          </a:xfrm>
          <a:custGeom>
            <a:avLst/>
            <a:gdLst/>
            <a:ahLst/>
            <a:cxnLst/>
            <a:rect l="l" t="t" r="r" b="b"/>
            <a:pathLst>
              <a:path w="94270" h="53026" extrusionOk="0">
                <a:moveTo>
                  <a:pt x="7992" y="4456"/>
                </a:moveTo>
                <a:lnTo>
                  <a:pt x="8489" y="4732"/>
                </a:lnTo>
                <a:lnTo>
                  <a:pt x="9078" y="5082"/>
                </a:lnTo>
                <a:lnTo>
                  <a:pt x="9833" y="5542"/>
                </a:lnTo>
                <a:lnTo>
                  <a:pt x="10753" y="6113"/>
                </a:lnTo>
                <a:lnTo>
                  <a:pt x="11784" y="6794"/>
                </a:lnTo>
                <a:lnTo>
                  <a:pt x="12908" y="7586"/>
                </a:lnTo>
                <a:lnTo>
                  <a:pt x="13478" y="8027"/>
                </a:lnTo>
                <a:lnTo>
                  <a:pt x="14086" y="8469"/>
                </a:lnTo>
                <a:lnTo>
                  <a:pt x="14694" y="8948"/>
                </a:lnTo>
                <a:lnTo>
                  <a:pt x="15301" y="9445"/>
                </a:lnTo>
                <a:lnTo>
                  <a:pt x="15927" y="9961"/>
                </a:lnTo>
                <a:lnTo>
                  <a:pt x="16535" y="10513"/>
                </a:lnTo>
                <a:lnTo>
                  <a:pt x="17142" y="11065"/>
                </a:lnTo>
                <a:lnTo>
                  <a:pt x="17731" y="11636"/>
                </a:lnTo>
                <a:lnTo>
                  <a:pt x="18302" y="12225"/>
                </a:lnTo>
                <a:lnTo>
                  <a:pt x="18873" y="12833"/>
                </a:lnTo>
                <a:lnTo>
                  <a:pt x="19407" y="13459"/>
                </a:lnTo>
                <a:lnTo>
                  <a:pt x="19941" y="14085"/>
                </a:lnTo>
                <a:lnTo>
                  <a:pt x="20420" y="14748"/>
                </a:lnTo>
                <a:lnTo>
                  <a:pt x="20880" y="15411"/>
                </a:lnTo>
                <a:lnTo>
                  <a:pt x="21303" y="16092"/>
                </a:lnTo>
                <a:lnTo>
                  <a:pt x="21690" y="16773"/>
                </a:lnTo>
                <a:lnTo>
                  <a:pt x="21856" y="17123"/>
                </a:lnTo>
                <a:lnTo>
                  <a:pt x="22021" y="17473"/>
                </a:lnTo>
                <a:lnTo>
                  <a:pt x="22169" y="17822"/>
                </a:lnTo>
                <a:lnTo>
                  <a:pt x="22316" y="18172"/>
                </a:lnTo>
                <a:lnTo>
                  <a:pt x="22445" y="18522"/>
                </a:lnTo>
                <a:lnTo>
                  <a:pt x="22555" y="18872"/>
                </a:lnTo>
                <a:lnTo>
                  <a:pt x="22647" y="19222"/>
                </a:lnTo>
                <a:lnTo>
                  <a:pt x="22739" y="19572"/>
                </a:lnTo>
                <a:lnTo>
                  <a:pt x="22813" y="19921"/>
                </a:lnTo>
                <a:lnTo>
                  <a:pt x="22887" y="20271"/>
                </a:lnTo>
                <a:lnTo>
                  <a:pt x="22924" y="20603"/>
                </a:lnTo>
                <a:lnTo>
                  <a:pt x="22960" y="20934"/>
                </a:lnTo>
                <a:lnTo>
                  <a:pt x="23016" y="21597"/>
                </a:lnTo>
                <a:lnTo>
                  <a:pt x="23016" y="22260"/>
                </a:lnTo>
                <a:lnTo>
                  <a:pt x="22979" y="22886"/>
                </a:lnTo>
                <a:lnTo>
                  <a:pt x="22905" y="23512"/>
                </a:lnTo>
                <a:lnTo>
                  <a:pt x="22795" y="24119"/>
                </a:lnTo>
                <a:lnTo>
                  <a:pt x="22666" y="24708"/>
                </a:lnTo>
                <a:lnTo>
                  <a:pt x="22500" y="25298"/>
                </a:lnTo>
                <a:lnTo>
                  <a:pt x="22316" y="25850"/>
                </a:lnTo>
                <a:lnTo>
                  <a:pt x="22113" y="26384"/>
                </a:lnTo>
                <a:lnTo>
                  <a:pt x="21893" y="26899"/>
                </a:lnTo>
                <a:lnTo>
                  <a:pt x="21653" y="27397"/>
                </a:lnTo>
                <a:lnTo>
                  <a:pt x="21395" y="27875"/>
                </a:lnTo>
                <a:lnTo>
                  <a:pt x="21156" y="28336"/>
                </a:lnTo>
                <a:lnTo>
                  <a:pt x="20880" y="28777"/>
                </a:lnTo>
                <a:lnTo>
                  <a:pt x="20622" y="29182"/>
                </a:lnTo>
                <a:lnTo>
                  <a:pt x="20364" y="29569"/>
                </a:lnTo>
                <a:lnTo>
                  <a:pt x="20107" y="29919"/>
                </a:lnTo>
                <a:lnTo>
                  <a:pt x="19849" y="30250"/>
                </a:lnTo>
                <a:lnTo>
                  <a:pt x="19370" y="30821"/>
                </a:lnTo>
                <a:lnTo>
                  <a:pt x="18965" y="31281"/>
                </a:lnTo>
                <a:lnTo>
                  <a:pt x="18634" y="31631"/>
                </a:lnTo>
                <a:lnTo>
                  <a:pt x="18357" y="31907"/>
                </a:lnTo>
                <a:lnTo>
                  <a:pt x="17952" y="31889"/>
                </a:lnTo>
                <a:lnTo>
                  <a:pt x="17474" y="31852"/>
                </a:lnTo>
                <a:lnTo>
                  <a:pt x="16866" y="31779"/>
                </a:lnTo>
                <a:lnTo>
                  <a:pt x="16130" y="31650"/>
                </a:lnTo>
                <a:lnTo>
                  <a:pt x="15725" y="31576"/>
                </a:lnTo>
                <a:lnTo>
                  <a:pt x="15283" y="31466"/>
                </a:lnTo>
                <a:lnTo>
                  <a:pt x="14841" y="31355"/>
                </a:lnTo>
                <a:lnTo>
                  <a:pt x="14362" y="31226"/>
                </a:lnTo>
                <a:lnTo>
                  <a:pt x="13883" y="31079"/>
                </a:lnTo>
                <a:lnTo>
                  <a:pt x="13405" y="30895"/>
                </a:lnTo>
                <a:lnTo>
                  <a:pt x="12889" y="30711"/>
                </a:lnTo>
                <a:lnTo>
                  <a:pt x="12392" y="30490"/>
                </a:lnTo>
                <a:lnTo>
                  <a:pt x="11877" y="30250"/>
                </a:lnTo>
                <a:lnTo>
                  <a:pt x="11361" y="29974"/>
                </a:lnTo>
                <a:lnTo>
                  <a:pt x="10864" y="29680"/>
                </a:lnTo>
                <a:lnTo>
                  <a:pt x="10367" y="29348"/>
                </a:lnTo>
                <a:lnTo>
                  <a:pt x="9870" y="28998"/>
                </a:lnTo>
                <a:lnTo>
                  <a:pt x="9391" y="28612"/>
                </a:lnTo>
                <a:lnTo>
                  <a:pt x="8931" y="28188"/>
                </a:lnTo>
                <a:lnTo>
                  <a:pt x="8470" y="27728"/>
                </a:lnTo>
                <a:lnTo>
                  <a:pt x="8047" y="27249"/>
                </a:lnTo>
                <a:lnTo>
                  <a:pt x="7642" y="26715"/>
                </a:lnTo>
                <a:lnTo>
                  <a:pt x="7439" y="26439"/>
                </a:lnTo>
                <a:lnTo>
                  <a:pt x="7255" y="26145"/>
                </a:lnTo>
                <a:lnTo>
                  <a:pt x="7071" y="25850"/>
                </a:lnTo>
                <a:lnTo>
                  <a:pt x="6905" y="25555"/>
                </a:lnTo>
                <a:lnTo>
                  <a:pt x="6740" y="25224"/>
                </a:lnTo>
                <a:lnTo>
                  <a:pt x="6592" y="24893"/>
                </a:lnTo>
                <a:lnTo>
                  <a:pt x="6445" y="24561"/>
                </a:lnTo>
                <a:lnTo>
                  <a:pt x="6298" y="24211"/>
                </a:lnTo>
                <a:lnTo>
                  <a:pt x="6169" y="23861"/>
                </a:lnTo>
                <a:lnTo>
                  <a:pt x="6058" y="23493"/>
                </a:lnTo>
                <a:lnTo>
                  <a:pt x="5948" y="23125"/>
                </a:lnTo>
                <a:lnTo>
                  <a:pt x="5856" y="22738"/>
                </a:lnTo>
                <a:lnTo>
                  <a:pt x="5690" y="21965"/>
                </a:lnTo>
                <a:lnTo>
                  <a:pt x="5561" y="21192"/>
                </a:lnTo>
                <a:lnTo>
                  <a:pt x="5451" y="20382"/>
                </a:lnTo>
                <a:lnTo>
                  <a:pt x="5396" y="19572"/>
                </a:lnTo>
                <a:lnTo>
                  <a:pt x="5359" y="18761"/>
                </a:lnTo>
                <a:lnTo>
                  <a:pt x="5359" y="17933"/>
                </a:lnTo>
                <a:lnTo>
                  <a:pt x="5377" y="17104"/>
                </a:lnTo>
                <a:lnTo>
                  <a:pt x="5432" y="16276"/>
                </a:lnTo>
                <a:lnTo>
                  <a:pt x="5488" y="15447"/>
                </a:lnTo>
                <a:lnTo>
                  <a:pt x="5580" y="14637"/>
                </a:lnTo>
                <a:lnTo>
                  <a:pt x="5690" y="13827"/>
                </a:lnTo>
                <a:lnTo>
                  <a:pt x="5801" y="13035"/>
                </a:lnTo>
                <a:lnTo>
                  <a:pt x="5930" y="12262"/>
                </a:lnTo>
                <a:lnTo>
                  <a:pt x="6077" y="11489"/>
                </a:lnTo>
                <a:lnTo>
                  <a:pt x="6224" y="10752"/>
                </a:lnTo>
                <a:lnTo>
                  <a:pt x="6390" y="10053"/>
                </a:lnTo>
                <a:lnTo>
                  <a:pt x="6703" y="8709"/>
                </a:lnTo>
                <a:lnTo>
                  <a:pt x="7034" y="7512"/>
                </a:lnTo>
                <a:lnTo>
                  <a:pt x="7329" y="6481"/>
                </a:lnTo>
                <a:lnTo>
                  <a:pt x="7605" y="5634"/>
                </a:lnTo>
                <a:lnTo>
                  <a:pt x="7808" y="5008"/>
                </a:lnTo>
                <a:lnTo>
                  <a:pt x="7992" y="4456"/>
                </a:lnTo>
                <a:close/>
                <a:moveTo>
                  <a:pt x="1" y="0"/>
                </a:moveTo>
                <a:lnTo>
                  <a:pt x="1" y="53026"/>
                </a:lnTo>
                <a:lnTo>
                  <a:pt x="94269" y="53026"/>
                </a:lnTo>
                <a:lnTo>
                  <a:pt x="9426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8"/>
          <p:cNvSpPr/>
          <p:nvPr/>
        </p:nvSpPr>
        <p:spPr>
          <a:xfrm>
            <a:off x="2007373" y="2801981"/>
            <a:ext cx="1494925" cy="907315"/>
          </a:xfrm>
          <a:custGeom>
            <a:avLst/>
            <a:gdLst/>
            <a:ahLst/>
            <a:cxnLst/>
            <a:rect l="l" t="t" r="r" b="b"/>
            <a:pathLst>
              <a:path w="15412" h="9354" extrusionOk="0">
                <a:moveTo>
                  <a:pt x="6224" y="1"/>
                </a:moveTo>
                <a:lnTo>
                  <a:pt x="5800" y="19"/>
                </a:lnTo>
                <a:lnTo>
                  <a:pt x="5377" y="75"/>
                </a:lnTo>
                <a:lnTo>
                  <a:pt x="4972" y="148"/>
                </a:lnTo>
                <a:lnTo>
                  <a:pt x="4659" y="240"/>
                </a:lnTo>
                <a:lnTo>
                  <a:pt x="4346" y="332"/>
                </a:lnTo>
                <a:lnTo>
                  <a:pt x="4051" y="424"/>
                </a:lnTo>
                <a:lnTo>
                  <a:pt x="3775" y="553"/>
                </a:lnTo>
                <a:lnTo>
                  <a:pt x="3517" y="682"/>
                </a:lnTo>
                <a:lnTo>
                  <a:pt x="3260" y="829"/>
                </a:lnTo>
                <a:lnTo>
                  <a:pt x="3020" y="977"/>
                </a:lnTo>
                <a:lnTo>
                  <a:pt x="2781" y="1142"/>
                </a:lnTo>
                <a:lnTo>
                  <a:pt x="2560" y="1308"/>
                </a:lnTo>
                <a:lnTo>
                  <a:pt x="2357" y="1474"/>
                </a:lnTo>
                <a:lnTo>
                  <a:pt x="2155" y="1658"/>
                </a:lnTo>
                <a:lnTo>
                  <a:pt x="1971" y="1842"/>
                </a:lnTo>
                <a:lnTo>
                  <a:pt x="1621" y="2247"/>
                </a:lnTo>
                <a:lnTo>
                  <a:pt x="1308" y="2652"/>
                </a:lnTo>
                <a:lnTo>
                  <a:pt x="1050" y="3057"/>
                </a:lnTo>
                <a:lnTo>
                  <a:pt x="811" y="3462"/>
                </a:lnTo>
                <a:lnTo>
                  <a:pt x="608" y="3867"/>
                </a:lnTo>
                <a:lnTo>
                  <a:pt x="424" y="4254"/>
                </a:lnTo>
                <a:lnTo>
                  <a:pt x="295" y="4622"/>
                </a:lnTo>
                <a:lnTo>
                  <a:pt x="166" y="4954"/>
                </a:lnTo>
                <a:lnTo>
                  <a:pt x="1" y="5524"/>
                </a:lnTo>
                <a:lnTo>
                  <a:pt x="10735" y="3628"/>
                </a:lnTo>
                <a:lnTo>
                  <a:pt x="10735" y="3628"/>
                </a:lnTo>
                <a:lnTo>
                  <a:pt x="166" y="6353"/>
                </a:lnTo>
                <a:lnTo>
                  <a:pt x="535" y="6795"/>
                </a:lnTo>
                <a:lnTo>
                  <a:pt x="792" y="7053"/>
                </a:lnTo>
                <a:lnTo>
                  <a:pt x="1069" y="7329"/>
                </a:lnTo>
                <a:lnTo>
                  <a:pt x="1382" y="7605"/>
                </a:lnTo>
                <a:lnTo>
                  <a:pt x="1731" y="7899"/>
                </a:lnTo>
                <a:lnTo>
                  <a:pt x="2118" y="8176"/>
                </a:lnTo>
                <a:lnTo>
                  <a:pt x="2542" y="8433"/>
                </a:lnTo>
                <a:lnTo>
                  <a:pt x="2983" y="8691"/>
                </a:lnTo>
                <a:lnTo>
                  <a:pt x="3462" y="8894"/>
                </a:lnTo>
                <a:lnTo>
                  <a:pt x="3720" y="9004"/>
                </a:lnTo>
                <a:lnTo>
                  <a:pt x="3978" y="9078"/>
                </a:lnTo>
                <a:lnTo>
                  <a:pt x="4235" y="9151"/>
                </a:lnTo>
                <a:lnTo>
                  <a:pt x="4512" y="9225"/>
                </a:lnTo>
                <a:lnTo>
                  <a:pt x="4806" y="9280"/>
                </a:lnTo>
                <a:lnTo>
                  <a:pt x="5082" y="9317"/>
                </a:lnTo>
                <a:lnTo>
                  <a:pt x="5377" y="9336"/>
                </a:lnTo>
                <a:lnTo>
                  <a:pt x="5672" y="9354"/>
                </a:lnTo>
                <a:lnTo>
                  <a:pt x="5985" y="9336"/>
                </a:lnTo>
                <a:lnTo>
                  <a:pt x="6298" y="9317"/>
                </a:lnTo>
                <a:lnTo>
                  <a:pt x="6611" y="9280"/>
                </a:lnTo>
                <a:lnTo>
                  <a:pt x="6942" y="9207"/>
                </a:lnTo>
                <a:lnTo>
                  <a:pt x="7347" y="9115"/>
                </a:lnTo>
                <a:lnTo>
                  <a:pt x="7752" y="8986"/>
                </a:lnTo>
                <a:lnTo>
                  <a:pt x="8139" y="8838"/>
                </a:lnTo>
                <a:lnTo>
                  <a:pt x="8544" y="8654"/>
                </a:lnTo>
                <a:lnTo>
                  <a:pt x="8930" y="8470"/>
                </a:lnTo>
                <a:lnTo>
                  <a:pt x="9317" y="8249"/>
                </a:lnTo>
                <a:lnTo>
                  <a:pt x="9704" y="8028"/>
                </a:lnTo>
                <a:lnTo>
                  <a:pt x="10072" y="7789"/>
                </a:lnTo>
                <a:lnTo>
                  <a:pt x="10440" y="7531"/>
                </a:lnTo>
                <a:lnTo>
                  <a:pt x="10808" y="7273"/>
                </a:lnTo>
                <a:lnTo>
                  <a:pt x="11158" y="6997"/>
                </a:lnTo>
                <a:lnTo>
                  <a:pt x="11508" y="6721"/>
                </a:lnTo>
                <a:lnTo>
                  <a:pt x="12171" y="6150"/>
                </a:lnTo>
                <a:lnTo>
                  <a:pt x="12797" y="5561"/>
                </a:lnTo>
                <a:lnTo>
                  <a:pt x="13349" y="5009"/>
                </a:lnTo>
                <a:lnTo>
                  <a:pt x="13865" y="4456"/>
                </a:lnTo>
                <a:lnTo>
                  <a:pt x="14325" y="3959"/>
                </a:lnTo>
                <a:lnTo>
                  <a:pt x="14693" y="3517"/>
                </a:lnTo>
                <a:lnTo>
                  <a:pt x="15227" y="2873"/>
                </a:lnTo>
                <a:lnTo>
                  <a:pt x="15411" y="2615"/>
                </a:lnTo>
                <a:lnTo>
                  <a:pt x="15154" y="2486"/>
                </a:lnTo>
                <a:lnTo>
                  <a:pt x="14399" y="2100"/>
                </a:lnTo>
                <a:lnTo>
                  <a:pt x="13865" y="1860"/>
                </a:lnTo>
                <a:lnTo>
                  <a:pt x="13239" y="1603"/>
                </a:lnTo>
                <a:lnTo>
                  <a:pt x="12558" y="1327"/>
                </a:lnTo>
                <a:lnTo>
                  <a:pt x="11803" y="1032"/>
                </a:lnTo>
                <a:lnTo>
                  <a:pt x="11011" y="774"/>
                </a:lnTo>
                <a:lnTo>
                  <a:pt x="10164" y="535"/>
                </a:lnTo>
                <a:lnTo>
                  <a:pt x="9741" y="406"/>
                </a:lnTo>
                <a:lnTo>
                  <a:pt x="9299" y="314"/>
                </a:lnTo>
                <a:lnTo>
                  <a:pt x="8857" y="222"/>
                </a:lnTo>
                <a:lnTo>
                  <a:pt x="8415" y="148"/>
                </a:lnTo>
                <a:lnTo>
                  <a:pt x="7973" y="75"/>
                </a:lnTo>
                <a:lnTo>
                  <a:pt x="7531" y="38"/>
                </a:lnTo>
                <a:lnTo>
                  <a:pt x="708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8"/>
          <p:cNvSpPr/>
          <p:nvPr/>
        </p:nvSpPr>
        <p:spPr>
          <a:xfrm rot="758744">
            <a:off x="1198314" y="3395329"/>
            <a:ext cx="582376" cy="869781"/>
          </a:xfrm>
          <a:custGeom>
            <a:avLst/>
            <a:gdLst/>
            <a:ahLst/>
            <a:cxnLst/>
            <a:rect l="l" t="t" r="r" b="b"/>
            <a:pathLst>
              <a:path w="6004" h="8967" extrusionOk="0">
                <a:moveTo>
                  <a:pt x="4383" y="0"/>
                </a:moveTo>
                <a:lnTo>
                  <a:pt x="4015" y="19"/>
                </a:lnTo>
                <a:lnTo>
                  <a:pt x="3757" y="56"/>
                </a:lnTo>
                <a:lnTo>
                  <a:pt x="3481" y="93"/>
                </a:lnTo>
                <a:lnTo>
                  <a:pt x="3168" y="166"/>
                </a:lnTo>
                <a:lnTo>
                  <a:pt x="2836" y="258"/>
                </a:lnTo>
                <a:lnTo>
                  <a:pt x="2486" y="387"/>
                </a:lnTo>
                <a:lnTo>
                  <a:pt x="2137" y="534"/>
                </a:lnTo>
                <a:lnTo>
                  <a:pt x="1787" y="737"/>
                </a:lnTo>
                <a:lnTo>
                  <a:pt x="1621" y="847"/>
                </a:lnTo>
                <a:lnTo>
                  <a:pt x="1455" y="958"/>
                </a:lnTo>
                <a:lnTo>
                  <a:pt x="1290" y="1087"/>
                </a:lnTo>
                <a:lnTo>
                  <a:pt x="1142" y="1234"/>
                </a:lnTo>
                <a:lnTo>
                  <a:pt x="995" y="1400"/>
                </a:lnTo>
                <a:lnTo>
                  <a:pt x="848" y="1565"/>
                </a:lnTo>
                <a:lnTo>
                  <a:pt x="719" y="1750"/>
                </a:lnTo>
                <a:lnTo>
                  <a:pt x="590" y="1934"/>
                </a:lnTo>
                <a:lnTo>
                  <a:pt x="480" y="2155"/>
                </a:lnTo>
                <a:lnTo>
                  <a:pt x="369" y="2376"/>
                </a:lnTo>
                <a:lnTo>
                  <a:pt x="277" y="2615"/>
                </a:lnTo>
                <a:lnTo>
                  <a:pt x="203" y="2854"/>
                </a:lnTo>
                <a:lnTo>
                  <a:pt x="148" y="3112"/>
                </a:lnTo>
                <a:lnTo>
                  <a:pt x="93" y="3370"/>
                </a:lnTo>
                <a:lnTo>
                  <a:pt x="56" y="3628"/>
                </a:lnTo>
                <a:lnTo>
                  <a:pt x="19" y="3904"/>
                </a:lnTo>
                <a:lnTo>
                  <a:pt x="1" y="4456"/>
                </a:lnTo>
                <a:lnTo>
                  <a:pt x="1" y="5008"/>
                </a:lnTo>
                <a:lnTo>
                  <a:pt x="38" y="5542"/>
                </a:lnTo>
                <a:lnTo>
                  <a:pt x="93" y="6076"/>
                </a:lnTo>
                <a:lnTo>
                  <a:pt x="185" y="6592"/>
                </a:lnTo>
                <a:lnTo>
                  <a:pt x="277" y="7089"/>
                </a:lnTo>
                <a:lnTo>
                  <a:pt x="369" y="7531"/>
                </a:lnTo>
                <a:lnTo>
                  <a:pt x="553" y="8286"/>
                </a:lnTo>
                <a:lnTo>
                  <a:pt x="701" y="8783"/>
                </a:lnTo>
                <a:lnTo>
                  <a:pt x="756" y="8967"/>
                </a:lnTo>
                <a:lnTo>
                  <a:pt x="940" y="8875"/>
                </a:lnTo>
                <a:lnTo>
                  <a:pt x="1400" y="8636"/>
                </a:lnTo>
                <a:lnTo>
                  <a:pt x="2063" y="8249"/>
                </a:lnTo>
                <a:lnTo>
                  <a:pt x="2450" y="7991"/>
                </a:lnTo>
                <a:lnTo>
                  <a:pt x="2855" y="7715"/>
                </a:lnTo>
                <a:lnTo>
                  <a:pt x="3278" y="7420"/>
                </a:lnTo>
                <a:lnTo>
                  <a:pt x="3702" y="7089"/>
                </a:lnTo>
                <a:lnTo>
                  <a:pt x="4125" y="6721"/>
                </a:lnTo>
                <a:lnTo>
                  <a:pt x="4512" y="6334"/>
                </a:lnTo>
                <a:lnTo>
                  <a:pt x="4880" y="5947"/>
                </a:lnTo>
                <a:lnTo>
                  <a:pt x="5064" y="5727"/>
                </a:lnTo>
                <a:lnTo>
                  <a:pt x="5211" y="5524"/>
                </a:lnTo>
                <a:lnTo>
                  <a:pt x="5359" y="5303"/>
                </a:lnTo>
                <a:lnTo>
                  <a:pt x="5506" y="5082"/>
                </a:lnTo>
                <a:lnTo>
                  <a:pt x="5616" y="4843"/>
                </a:lnTo>
                <a:lnTo>
                  <a:pt x="5727" y="4622"/>
                </a:lnTo>
                <a:lnTo>
                  <a:pt x="5819" y="4382"/>
                </a:lnTo>
                <a:lnTo>
                  <a:pt x="5893" y="4162"/>
                </a:lnTo>
                <a:lnTo>
                  <a:pt x="5929" y="3941"/>
                </a:lnTo>
                <a:lnTo>
                  <a:pt x="5966" y="3701"/>
                </a:lnTo>
                <a:lnTo>
                  <a:pt x="6003" y="3499"/>
                </a:lnTo>
                <a:lnTo>
                  <a:pt x="6003" y="3278"/>
                </a:lnTo>
                <a:lnTo>
                  <a:pt x="6003" y="3057"/>
                </a:lnTo>
                <a:lnTo>
                  <a:pt x="5985" y="2854"/>
                </a:lnTo>
                <a:lnTo>
                  <a:pt x="5948" y="2652"/>
                </a:lnTo>
                <a:lnTo>
                  <a:pt x="5911" y="2449"/>
                </a:lnTo>
                <a:lnTo>
                  <a:pt x="5801" y="2063"/>
                </a:lnTo>
                <a:lnTo>
                  <a:pt x="5672" y="1713"/>
                </a:lnTo>
                <a:lnTo>
                  <a:pt x="5506" y="1381"/>
                </a:lnTo>
                <a:lnTo>
                  <a:pt x="5340" y="1087"/>
                </a:lnTo>
                <a:lnTo>
                  <a:pt x="5175" y="811"/>
                </a:lnTo>
                <a:lnTo>
                  <a:pt x="5009" y="571"/>
                </a:lnTo>
                <a:lnTo>
                  <a:pt x="4843" y="369"/>
                </a:lnTo>
                <a:lnTo>
                  <a:pt x="4604" y="93"/>
                </a:lnTo>
                <a:lnTo>
                  <a:pt x="45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8"/>
          <p:cNvSpPr/>
          <p:nvPr/>
        </p:nvSpPr>
        <p:spPr>
          <a:xfrm>
            <a:off x="1993115" y="0"/>
            <a:ext cx="1828888" cy="1393078"/>
          </a:xfrm>
          <a:custGeom>
            <a:avLst/>
            <a:gdLst/>
            <a:ahLst/>
            <a:cxnLst/>
            <a:rect l="l" t="t" r="r" b="b"/>
            <a:pathLst>
              <a:path w="18855" h="14362" extrusionOk="0">
                <a:moveTo>
                  <a:pt x="1400" y="0"/>
                </a:moveTo>
                <a:lnTo>
                  <a:pt x="1087" y="552"/>
                </a:lnTo>
                <a:lnTo>
                  <a:pt x="811" y="1123"/>
                </a:lnTo>
                <a:lnTo>
                  <a:pt x="571" y="1712"/>
                </a:lnTo>
                <a:lnTo>
                  <a:pt x="461" y="2025"/>
                </a:lnTo>
                <a:lnTo>
                  <a:pt x="369" y="2320"/>
                </a:lnTo>
                <a:lnTo>
                  <a:pt x="277" y="2633"/>
                </a:lnTo>
                <a:lnTo>
                  <a:pt x="203" y="2964"/>
                </a:lnTo>
                <a:lnTo>
                  <a:pt x="148" y="3277"/>
                </a:lnTo>
                <a:lnTo>
                  <a:pt x="93" y="3609"/>
                </a:lnTo>
                <a:lnTo>
                  <a:pt x="56" y="3922"/>
                </a:lnTo>
                <a:lnTo>
                  <a:pt x="19" y="4253"/>
                </a:lnTo>
                <a:lnTo>
                  <a:pt x="0" y="4603"/>
                </a:lnTo>
                <a:lnTo>
                  <a:pt x="0" y="4934"/>
                </a:lnTo>
                <a:lnTo>
                  <a:pt x="19" y="5413"/>
                </a:lnTo>
                <a:lnTo>
                  <a:pt x="56" y="5892"/>
                </a:lnTo>
                <a:lnTo>
                  <a:pt x="111" y="6370"/>
                </a:lnTo>
                <a:lnTo>
                  <a:pt x="185" y="6831"/>
                </a:lnTo>
                <a:lnTo>
                  <a:pt x="295" y="7291"/>
                </a:lnTo>
                <a:lnTo>
                  <a:pt x="424" y="7733"/>
                </a:lnTo>
                <a:lnTo>
                  <a:pt x="571" y="8175"/>
                </a:lnTo>
                <a:lnTo>
                  <a:pt x="737" y="8598"/>
                </a:lnTo>
                <a:lnTo>
                  <a:pt x="921" y="9022"/>
                </a:lnTo>
                <a:lnTo>
                  <a:pt x="1142" y="9427"/>
                </a:lnTo>
                <a:lnTo>
                  <a:pt x="1363" y="9813"/>
                </a:lnTo>
                <a:lnTo>
                  <a:pt x="1602" y="10200"/>
                </a:lnTo>
                <a:lnTo>
                  <a:pt x="1878" y="10568"/>
                </a:lnTo>
                <a:lnTo>
                  <a:pt x="2155" y="10937"/>
                </a:lnTo>
                <a:lnTo>
                  <a:pt x="2449" y="11268"/>
                </a:lnTo>
                <a:lnTo>
                  <a:pt x="2762" y="11599"/>
                </a:lnTo>
                <a:lnTo>
                  <a:pt x="3094" y="11912"/>
                </a:lnTo>
                <a:lnTo>
                  <a:pt x="3425" y="12207"/>
                </a:lnTo>
                <a:lnTo>
                  <a:pt x="3793" y="12483"/>
                </a:lnTo>
                <a:lnTo>
                  <a:pt x="4162" y="12759"/>
                </a:lnTo>
                <a:lnTo>
                  <a:pt x="4548" y="12999"/>
                </a:lnTo>
                <a:lnTo>
                  <a:pt x="4935" y="13220"/>
                </a:lnTo>
                <a:lnTo>
                  <a:pt x="5340" y="13441"/>
                </a:lnTo>
                <a:lnTo>
                  <a:pt x="5763" y="13625"/>
                </a:lnTo>
                <a:lnTo>
                  <a:pt x="6187" y="13790"/>
                </a:lnTo>
                <a:lnTo>
                  <a:pt x="6629" y="13938"/>
                </a:lnTo>
                <a:lnTo>
                  <a:pt x="7071" y="14066"/>
                </a:lnTo>
                <a:lnTo>
                  <a:pt x="7531" y="14177"/>
                </a:lnTo>
                <a:lnTo>
                  <a:pt x="7991" y="14251"/>
                </a:lnTo>
                <a:lnTo>
                  <a:pt x="8470" y="14306"/>
                </a:lnTo>
                <a:lnTo>
                  <a:pt x="8949" y="14343"/>
                </a:lnTo>
                <a:lnTo>
                  <a:pt x="9427" y="14361"/>
                </a:lnTo>
                <a:lnTo>
                  <a:pt x="9906" y="14343"/>
                </a:lnTo>
                <a:lnTo>
                  <a:pt x="10385" y="14306"/>
                </a:lnTo>
                <a:lnTo>
                  <a:pt x="10863" y="14251"/>
                </a:lnTo>
                <a:lnTo>
                  <a:pt x="11324" y="14177"/>
                </a:lnTo>
                <a:lnTo>
                  <a:pt x="11784" y="14066"/>
                </a:lnTo>
                <a:lnTo>
                  <a:pt x="12226" y="13938"/>
                </a:lnTo>
                <a:lnTo>
                  <a:pt x="12668" y="13790"/>
                </a:lnTo>
                <a:lnTo>
                  <a:pt x="13091" y="13625"/>
                </a:lnTo>
                <a:lnTo>
                  <a:pt x="13515" y="13441"/>
                </a:lnTo>
                <a:lnTo>
                  <a:pt x="13920" y="13220"/>
                </a:lnTo>
                <a:lnTo>
                  <a:pt x="14306" y="12999"/>
                </a:lnTo>
                <a:lnTo>
                  <a:pt x="14693" y="12759"/>
                </a:lnTo>
                <a:lnTo>
                  <a:pt x="15061" y="12483"/>
                </a:lnTo>
                <a:lnTo>
                  <a:pt x="15430" y="12207"/>
                </a:lnTo>
                <a:lnTo>
                  <a:pt x="15761" y="11912"/>
                </a:lnTo>
                <a:lnTo>
                  <a:pt x="16092" y="11599"/>
                </a:lnTo>
                <a:lnTo>
                  <a:pt x="16405" y="11268"/>
                </a:lnTo>
                <a:lnTo>
                  <a:pt x="16700" y="10937"/>
                </a:lnTo>
                <a:lnTo>
                  <a:pt x="16976" y="10568"/>
                </a:lnTo>
                <a:lnTo>
                  <a:pt x="17252" y="10200"/>
                </a:lnTo>
                <a:lnTo>
                  <a:pt x="17492" y="9813"/>
                </a:lnTo>
                <a:lnTo>
                  <a:pt x="17713" y="9427"/>
                </a:lnTo>
                <a:lnTo>
                  <a:pt x="17933" y="9022"/>
                </a:lnTo>
                <a:lnTo>
                  <a:pt x="18118" y="8598"/>
                </a:lnTo>
                <a:lnTo>
                  <a:pt x="18283" y="8175"/>
                </a:lnTo>
                <a:lnTo>
                  <a:pt x="18431" y="7733"/>
                </a:lnTo>
                <a:lnTo>
                  <a:pt x="18559" y="7291"/>
                </a:lnTo>
                <a:lnTo>
                  <a:pt x="18670" y="6831"/>
                </a:lnTo>
                <a:lnTo>
                  <a:pt x="18744" y="6370"/>
                </a:lnTo>
                <a:lnTo>
                  <a:pt x="18799" y="5892"/>
                </a:lnTo>
                <a:lnTo>
                  <a:pt x="18836" y="5413"/>
                </a:lnTo>
                <a:lnTo>
                  <a:pt x="18854" y="4934"/>
                </a:lnTo>
                <a:lnTo>
                  <a:pt x="18854" y="4603"/>
                </a:lnTo>
                <a:lnTo>
                  <a:pt x="18836" y="4253"/>
                </a:lnTo>
                <a:lnTo>
                  <a:pt x="18799" y="3922"/>
                </a:lnTo>
                <a:lnTo>
                  <a:pt x="18762" y="3609"/>
                </a:lnTo>
                <a:lnTo>
                  <a:pt x="18707" y="3277"/>
                </a:lnTo>
                <a:lnTo>
                  <a:pt x="18652" y="2964"/>
                </a:lnTo>
                <a:lnTo>
                  <a:pt x="18578" y="2633"/>
                </a:lnTo>
                <a:lnTo>
                  <a:pt x="18486" y="2320"/>
                </a:lnTo>
                <a:lnTo>
                  <a:pt x="18394" y="2025"/>
                </a:lnTo>
                <a:lnTo>
                  <a:pt x="18283" y="1712"/>
                </a:lnTo>
                <a:lnTo>
                  <a:pt x="18044" y="1123"/>
                </a:lnTo>
                <a:lnTo>
                  <a:pt x="17768" y="552"/>
                </a:lnTo>
                <a:lnTo>
                  <a:pt x="1745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8"/>
          <p:cNvSpPr/>
          <p:nvPr/>
        </p:nvSpPr>
        <p:spPr>
          <a:xfrm>
            <a:off x="1793105" y="4243274"/>
            <a:ext cx="1271637" cy="900137"/>
          </a:xfrm>
          <a:custGeom>
            <a:avLst/>
            <a:gdLst/>
            <a:ahLst/>
            <a:cxnLst/>
            <a:rect l="l" t="t" r="r" b="b"/>
            <a:pathLst>
              <a:path w="13110" h="9280" extrusionOk="0">
                <a:moveTo>
                  <a:pt x="6224" y="0"/>
                </a:moveTo>
                <a:lnTo>
                  <a:pt x="5892" y="37"/>
                </a:lnTo>
                <a:lnTo>
                  <a:pt x="5561" y="74"/>
                </a:lnTo>
                <a:lnTo>
                  <a:pt x="5229" y="129"/>
                </a:lnTo>
                <a:lnTo>
                  <a:pt x="4916" y="203"/>
                </a:lnTo>
                <a:lnTo>
                  <a:pt x="4603" y="295"/>
                </a:lnTo>
                <a:lnTo>
                  <a:pt x="4309" y="405"/>
                </a:lnTo>
                <a:lnTo>
                  <a:pt x="3996" y="516"/>
                </a:lnTo>
                <a:lnTo>
                  <a:pt x="3720" y="644"/>
                </a:lnTo>
                <a:lnTo>
                  <a:pt x="3425" y="792"/>
                </a:lnTo>
                <a:lnTo>
                  <a:pt x="3149" y="957"/>
                </a:lnTo>
                <a:lnTo>
                  <a:pt x="2891" y="1123"/>
                </a:lnTo>
                <a:lnTo>
                  <a:pt x="2633" y="1307"/>
                </a:lnTo>
                <a:lnTo>
                  <a:pt x="2394" y="1491"/>
                </a:lnTo>
                <a:lnTo>
                  <a:pt x="2155" y="1694"/>
                </a:lnTo>
                <a:lnTo>
                  <a:pt x="1915" y="1915"/>
                </a:lnTo>
                <a:lnTo>
                  <a:pt x="1694" y="2154"/>
                </a:lnTo>
                <a:lnTo>
                  <a:pt x="1492" y="2394"/>
                </a:lnTo>
                <a:lnTo>
                  <a:pt x="1308" y="2633"/>
                </a:lnTo>
                <a:lnTo>
                  <a:pt x="1123" y="2891"/>
                </a:lnTo>
                <a:lnTo>
                  <a:pt x="958" y="3148"/>
                </a:lnTo>
                <a:lnTo>
                  <a:pt x="792" y="3425"/>
                </a:lnTo>
                <a:lnTo>
                  <a:pt x="645" y="3719"/>
                </a:lnTo>
                <a:lnTo>
                  <a:pt x="516" y="3995"/>
                </a:lnTo>
                <a:lnTo>
                  <a:pt x="405" y="4308"/>
                </a:lnTo>
                <a:lnTo>
                  <a:pt x="295" y="4603"/>
                </a:lnTo>
                <a:lnTo>
                  <a:pt x="203" y="4916"/>
                </a:lnTo>
                <a:lnTo>
                  <a:pt x="129" y="5229"/>
                </a:lnTo>
                <a:lnTo>
                  <a:pt x="74" y="5560"/>
                </a:lnTo>
                <a:lnTo>
                  <a:pt x="37" y="5892"/>
                </a:lnTo>
                <a:lnTo>
                  <a:pt x="0" y="6223"/>
                </a:lnTo>
                <a:lnTo>
                  <a:pt x="0" y="6555"/>
                </a:lnTo>
                <a:lnTo>
                  <a:pt x="19" y="6923"/>
                </a:lnTo>
                <a:lnTo>
                  <a:pt x="37" y="7273"/>
                </a:lnTo>
                <a:lnTo>
                  <a:pt x="92" y="7622"/>
                </a:lnTo>
                <a:lnTo>
                  <a:pt x="148" y="7972"/>
                </a:lnTo>
                <a:lnTo>
                  <a:pt x="240" y="8304"/>
                </a:lnTo>
                <a:lnTo>
                  <a:pt x="332" y="8635"/>
                </a:lnTo>
                <a:lnTo>
                  <a:pt x="461" y="8967"/>
                </a:lnTo>
                <a:lnTo>
                  <a:pt x="590" y="9280"/>
                </a:lnTo>
                <a:lnTo>
                  <a:pt x="12520" y="9280"/>
                </a:lnTo>
                <a:lnTo>
                  <a:pt x="12649" y="8967"/>
                </a:lnTo>
                <a:lnTo>
                  <a:pt x="12778" y="8635"/>
                </a:lnTo>
                <a:lnTo>
                  <a:pt x="12870" y="8304"/>
                </a:lnTo>
                <a:lnTo>
                  <a:pt x="12962" y="7972"/>
                </a:lnTo>
                <a:lnTo>
                  <a:pt x="13017" y="7622"/>
                </a:lnTo>
                <a:lnTo>
                  <a:pt x="13073" y="7273"/>
                </a:lnTo>
                <a:lnTo>
                  <a:pt x="13091" y="6923"/>
                </a:lnTo>
                <a:lnTo>
                  <a:pt x="13110" y="6555"/>
                </a:lnTo>
                <a:lnTo>
                  <a:pt x="13110" y="6223"/>
                </a:lnTo>
                <a:lnTo>
                  <a:pt x="13073" y="5892"/>
                </a:lnTo>
                <a:lnTo>
                  <a:pt x="13036" y="5560"/>
                </a:lnTo>
                <a:lnTo>
                  <a:pt x="12981" y="5229"/>
                </a:lnTo>
                <a:lnTo>
                  <a:pt x="12907" y="4916"/>
                </a:lnTo>
                <a:lnTo>
                  <a:pt x="12815" y="4603"/>
                </a:lnTo>
                <a:lnTo>
                  <a:pt x="12704" y="4308"/>
                </a:lnTo>
                <a:lnTo>
                  <a:pt x="12594" y="3995"/>
                </a:lnTo>
                <a:lnTo>
                  <a:pt x="12465" y="3719"/>
                </a:lnTo>
                <a:lnTo>
                  <a:pt x="12318" y="3425"/>
                </a:lnTo>
                <a:lnTo>
                  <a:pt x="12152" y="3148"/>
                </a:lnTo>
                <a:lnTo>
                  <a:pt x="11986" y="2891"/>
                </a:lnTo>
                <a:lnTo>
                  <a:pt x="11802" y="2633"/>
                </a:lnTo>
                <a:lnTo>
                  <a:pt x="11618" y="2394"/>
                </a:lnTo>
                <a:lnTo>
                  <a:pt x="11416" y="2154"/>
                </a:lnTo>
                <a:lnTo>
                  <a:pt x="11195" y="1915"/>
                </a:lnTo>
                <a:lnTo>
                  <a:pt x="10955" y="1694"/>
                </a:lnTo>
                <a:lnTo>
                  <a:pt x="10716" y="1491"/>
                </a:lnTo>
                <a:lnTo>
                  <a:pt x="10477" y="1307"/>
                </a:lnTo>
                <a:lnTo>
                  <a:pt x="10219" y="1123"/>
                </a:lnTo>
                <a:lnTo>
                  <a:pt x="9961" y="957"/>
                </a:lnTo>
                <a:lnTo>
                  <a:pt x="9685" y="792"/>
                </a:lnTo>
                <a:lnTo>
                  <a:pt x="9390" y="644"/>
                </a:lnTo>
                <a:lnTo>
                  <a:pt x="9114" y="516"/>
                </a:lnTo>
                <a:lnTo>
                  <a:pt x="8801" y="405"/>
                </a:lnTo>
                <a:lnTo>
                  <a:pt x="8507" y="295"/>
                </a:lnTo>
                <a:lnTo>
                  <a:pt x="8194" y="203"/>
                </a:lnTo>
                <a:lnTo>
                  <a:pt x="7881" y="129"/>
                </a:lnTo>
                <a:lnTo>
                  <a:pt x="7549" y="74"/>
                </a:lnTo>
                <a:lnTo>
                  <a:pt x="7218" y="37"/>
                </a:lnTo>
                <a:lnTo>
                  <a:pt x="688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8"/>
          <p:cNvSpPr/>
          <p:nvPr/>
        </p:nvSpPr>
        <p:spPr>
          <a:xfrm>
            <a:off x="0" y="2907418"/>
            <a:ext cx="971624" cy="1607346"/>
          </a:xfrm>
          <a:custGeom>
            <a:avLst/>
            <a:gdLst/>
            <a:ahLst/>
            <a:cxnLst/>
            <a:rect l="l" t="t" r="r" b="b"/>
            <a:pathLst>
              <a:path w="10017" h="16571" extrusionOk="0">
                <a:moveTo>
                  <a:pt x="1732" y="0"/>
                </a:moveTo>
                <a:lnTo>
                  <a:pt x="1290" y="19"/>
                </a:lnTo>
                <a:lnTo>
                  <a:pt x="848" y="55"/>
                </a:lnTo>
                <a:lnTo>
                  <a:pt x="424" y="111"/>
                </a:lnTo>
                <a:lnTo>
                  <a:pt x="1" y="184"/>
                </a:lnTo>
                <a:lnTo>
                  <a:pt x="1" y="16387"/>
                </a:lnTo>
                <a:lnTo>
                  <a:pt x="424" y="16460"/>
                </a:lnTo>
                <a:lnTo>
                  <a:pt x="848" y="16515"/>
                </a:lnTo>
                <a:lnTo>
                  <a:pt x="1290" y="16552"/>
                </a:lnTo>
                <a:lnTo>
                  <a:pt x="1732" y="16571"/>
                </a:lnTo>
                <a:lnTo>
                  <a:pt x="2155" y="16552"/>
                </a:lnTo>
                <a:lnTo>
                  <a:pt x="2579" y="16534"/>
                </a:lnTo>
                <a:lnTo>
                  <a:pt x="3002" y="16479"/>
                </a:lnTo>
                <a:lnTo>
                  <a:pt x="3407" y="16405"/>
                </a:lnTo>
                <a:lnTo>
                  <a:pt x="3794" y="16313"/>
                </a:lnTo>
                <a:lnTo>
                  <a:pt x="4199" y="16202"/>
                </a:lnTo>
                <a:lnTo>
                  <a:pt x="4586" y="16074"/>
                </a:lnTo>
                <a:lnTo>
                  <a:pt x="4954" y="15926"/>
                </a:lnTo>
                <a:lnTo>
                  <a:pt x="5322" y="15761"/>
                </a:lnTo>
                <a:lnTo>
                  <a:pt x="5672" y="15576"/>
                </a:lnTo>
                <a:lnTo>
                  <a:pt x="6022" y="15374"/>
                </a:lnTo>
                <a:lnTo>
                  <a:pt x="6371" y="15153"/>
                </a:lnTo>
                <a:lnTo>
                  <a:pt x="6684" y="14932"/>
                </a:lnTo>
                <a:lnTo>
                  <a:pt x="6997" y="14674"/>
                </a:lnTo>
                <a:lnTo>
                  <a:pt x="7310" y="14416"/>
                </a:lnTo>
                <a:lnTo>
                  <a:pt x="7587" y="14140"/>
                </a:lnTo>
                <a:lnTo>
                  <a:pt x="7863" y="13864"/>
                </a:lnTo>
                <a:lnTo>
                  <a:pt x="8121" y="13551"/>
                </a:lnTo>
                <a:lnTo>
                  <a:pt x="8378" y="13238"/>
                </a:lnTo>
                <a:lnTo>
                  <a:pt x="8599" y="12925"/>
                </a:lnTo>
                <a:lnTo>
                  <a:pt x="8820" y="12575"/>
                </a:lnTo>
                <a:lnTo>
                  <a:pt x="9023" y="12225"/>
                </a:lnTo>
                <a:lnTo>
                  <a:pt x="9207" y="11876"/>
                </a:lnTo>
                <a:lnTo>
                  <a:pt x="9373" y="11507"/>
                </a:lnTo>
                <a:lnTo>
                  <a:pt x="9520" y="11139"/>
                </a:lnTo>
                <a:lnTo>
                  <a:pt x="9649" y="10753"/>
                </a:lnTo>
                <a:lnTo>
                  <a:pt x="9759" y="10348"/>
                </a:lnTo>
                <a:lnTo>
                  <a:pt x="9851" y="9961"/>
                </a:lnTo>
                <a:lnTo>
                  <a:pt x="9925" y="9556"/>
                </a:lnTo>
                <a:lnTo>
                  <a:pt x="9980" y="9132"/>
                </a:lnTo>
                <a:lnTo>
                  <a:pt x="9999" y="8709"/>
                </a:lnTo>
                <a:lnTo>
                  <a:pt x="10017" y="8285"/>
                </a:lnTo>
                <a:lnTo>
                  <a:pt x="9999" y="7862"/>
                </a:lnTo>
                <a:lnTo>
                  <a:pt x="9980" y="7438"/>
                </a:lnTo>
                <a:lnTo>
                  <a:pt x="9925" y="7015"/>
                </a:lnTo>
                <a:lnTo>
                  <a:pt x="9851" y="6610"/>
                </a:lnTo>
                <a:lnTo>
                  <a:pt x="9759" y="6223"/>
                </a:lnTo>
                <a:lnTo>
                  <a:pt x="9649" y="5818"/>
                </a:lnTo>
                <a:lnTo>
                  <a:pt x="9520" y="5432"/>
                </a:lnTo>
                <a:lnTo>
                  <a:pt x="9373" y="5063"/>
                </a:lnTo>
                <a:lnTo>
                  <a:pt x="9207" y="4695"/>
                </a:lnTo>
                <a:lnTo>
                  <a:pt x="9023" y="4345"/>
                </a:lnTo>
                <a:lnTo>
                  <a:pt x="8820" y="3995"/>
                </a:lnTo>
                <a:lnTo>
                  <a:pt x="8599" y="3646"/>
                </a:lnTo>
                <a:lnTo>
                  <a:pt x="8378" y="3333"/>
                </a:lnTo>
                <a:lnTo>
                  <a:pt x="8121" y="3020"/>
                </a:lnTo>
                <a:lnTo>
                  <a:pt x="7863" y="2707"/>
                </a:lnTo>
                <a:lnTo>
                  <a:pt x="7587" y="2430"/>
                </a:lnTo>
                <a:lnTo>
                  <a:pt x="7310" y="2154"/>
                </a:lnTo>
                <a:lnTo>
                  <a:pt x="6997" y="1897"/>
                </a:lnTo>
                <a:lnTo>
                  <a:pt x="6684" y="1639"/>
                </a:lnTo>
                <a:lnTo>
                  <a:pt x="6371" y="1418"/>
                </a:lnTo>
                <a:lnTo>
                  <a:pt x="6022" y="1197"/>
                </a:lnTo>
                <a:lnTo>
                  <a:pt x="5672" y="994"/>
                </a:lnTo>
                <a:lnTo>
                  <a:pt x="5322" y="810"/>
                </a:lnTo>
                <a:lnTo>
                  <a:pt x="4954" y="645"/>
                </a:lnTo>
                <a:lnTo>
                  <a:pt x="4586" y="497"/>
                </a:lnTo>
                <a:lnTo>
                  <a:pt x="4199" y="368"/>
                </a:lnTo>
                <a:lnTo>
                  <a:pt x="3794" y="258"/>
                </a:lnTo>
                <a:lnTo>
                  <a:pt x="3407" y="166"/>
                </a:lnTo>
                <a:lnTo>
                  <a:pt x="3002" y="92"/>
                </a:lnTo>
                <a:lnTo>
                  <a:pt x="2579" y="37"/>
                </a:lnTo>
                <a:lnTo>
                  <a:pt x="2155" y="19"/>
                </a:lnTo>
                <a:lnTo>
                  <a:pt x="173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8"/>
          <p:cNvSpPr txBox="1">
            <a:spLocks noGrp="1"/>
          </p:cNvSpPr>
          <p:nvPr>
            <p:ph type="title"/>
          </p:nvPr>
        </p:nvSpPr>
        <p:spPr>
          <a:xfrm>
            <a:off x="3822000" y="893225"/>
            <a:ext cx="4864800" cy="690900"/>
          </a:xfrm>
          <a:prstGeom prst="rect">
            <a:avLst/>
          </a:prstGeom>
        </p:spPr>
        <p:txBody>
          <a:bodyPr spcFirstLastPara="1" wrap="square" lIns="91425" tIns="91425" rIns="91425" bIns="91425" anchor="b"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70" name="Google Shape;70;p8"/>
          <p:cNvSpPr txBox="1">
            <a:spLocks noGrp="1"/>
          </p:cNvSpPr>
          <p:nvPr>
            <p:ph type="body" idx="1"/>
          </p:nvPr>
        </p:nvSpPr>
        <p:spPr>
          <a:xfrm>
            <a:off x="3822000" y="1777175"/>
            <a:ext cx="1547400" cy="29964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sz="1400"/>
            </a:lvl1pPr>
            <a:lvl2pPr marL="914400" lvl="1" indent="-317500" rtl="0">
              <a:spcBef>
                <a:spcPts val="0"/>
              </a:spcBef>
              <a:spcAft>
                <a:spcPts val="0"/>
              </a:spcAft>
              <a:buSzPts val="1400"/>
              <a:buChar char="⊶"/>
              <a:defRPr sz="1400"/>
            </a:lvl2pPr>
            <a:lvl3pPr marL="1371600" lvl="2" indent="-317500" rtl="0">
              <a:spcBef>
                <a:spcPts val="0"/>
              </a:spcBef>
              <a:spcAft>
                <a:spcPts val="0"/>
              </a:spcAft>
              <a:buSzPts val="1400"/>
              <a:buChar char="⊸"/>
              <a:defRPr sz="1400"/>
            </a:lvl3pPr>
            <a:lvl4pPr marL="1828800" lvl="3" indent="-317500" rtl="0">
              <a:spcBef>
                <a:spcPts val="0"/>
              </a:spcBef>
              <a:spcAft>
                <a:spcPts val="0"/>
              </a:spcAft>
              <a:buSzPts val="1400"/>
              <a:buChar char="●"/>
              <a:defRPr sz="1400"/>
            </a:lvl4pPr>
            <a:lvl5pPr marL="2286000" lvl="4" indent="-317500" rtl="0">
              <a:spcBef>
                <a:spcPts val="0"/>
              </a:spcBef>
              <a:spcAft>
                <a:spcPts val="0"/>
              </a:spcAft>
              <a:buSzPts val="1400"/>
              <a:buChar char="○"/>
              <a:defRPr sz="1400"/>
            </a:lvl5pPr>
            <a:lvl6pPr marL="2743200" lvl="5" indent="-317500" rtl="0">
              <a:spcBef>
                <a:spcPts val="0"/>
              </a:spcBef>
              <a:spcAft>
                <a:spcPts val="0"/>
              </a:spcAft>
              <a:buSzPts val="1400"/>
              <a:buChar char="■"/>
              <a:defRPr sz="1400"/>
            </a:lvl6pPr>
            <a:lvl7pPr marL="3200400" lvl="6" indent="-317500" rtl="0">
              <a:spcBef>
                <a:spcPts val="0"/>
              </a:spcBef>
              <a:spcAft>
                <a:spcPts val="0"/>
              </a:spcAft>
              <a:buSzPts val="1400"/>
              <a:buChar char="●"/>
              <a:defRPr sz="1400"/>
            </a:lvl7pPr>
            <a:lvl8pPr marL="3657600" lvl="7" indent="-317500" rtl="0">
              <a:spcBef>
                <a:spcPts val="0"/>
              </a:spcBef>
              <a:spcAft>
                <a:spcPts val="0"/>
              </a:spcAft>
              <a:buSzPts val="1400"/>
              <a:buChar char="○"/>
              <a:defRPr sz="1400"/>
            </a:lvl8pPr>
            <a:lvl9pPr marL="4114800" lvl="8" indent="-317500" rtl="0">
              <a:spcBef>
                <a:spcPts val="0"/>
              </a:spcBef>
              <a:spcAft>
                <a:spcPts val="0"/>
              </a:spcAft>
              <a:buSzPts val="1400"/>
              <a:buChar char="■"/>
              <a:defRPr sz="1400"/>
            </a:lvl9pPr>
          </a:lstStyle>
          <a:p>
            <a:endParaRPr/>
          </a:p>
        </p:txBody>
      </p:sp>
      <p:sp>
        <p:nvSpPr>
          <p:cNvPr id="71" name="Google Shape;71;p8"/>
          <p:cNvSpPr txBox="1">
            <a:spLocks noGrp="1"/>
          </p:cNvSpPr>
          <p:nvPr>
            <p:ph type="body" idx="2"/>
          </p:nvPr>
        </p:nvSpPr>
        <p:spPr>
          <a:xfrm>
            <a:off x="5448638" y="1777175"/>
            <a:ext cx="1547400" cy="29964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sz="1400"/>
            </a:lvl1pPr>
            <a:lvl2pPr marL="914400" lvl="1" indent="-317500" rtl="0">
              <a:spcBef>
                <a:spcPts val="0"/>
              </a:spcBef>
              <a:spcAft>
                <a:spcPts val="0"/>
              </a:spcAft>
              <a:buSzPts val="1400"/>
              <a:buChar char="⊶"/>
              <a:defRPr sz="1400"/>
            </a:lvl2pPr>
            <a:lvl3pPr marL="1371600" lvl="2" indent="-317500" rtl="0">
              <a:spcBef>
                <a:spcPts val="0"/>
              </a:spcBef>
              <a:spcAft>
                <a:spcPts val="0"/>
              </a:spcAft>
              <a:buSzPts val="1400"/>
              <a:buChar char="⊸"/>
              <a:defRPr sz="1400"/>
            </a:lvl3pPr>
            <a:lvl4pPr marL="1828800" lvl="3" indent="-317500" rtl="0">
              <a:spcBef>
                <a:spcPts val="0"/>
              </a:spcBef>
              <a:spcAft>
                <a:spcPts val="0"/>
              </a:spcAft>
              <a:buSzPts val="1400"/>
              <a:buChar char="●"/>
              <a:defRPr sz="1400"/>
            </a:lvl4pPr>
            <a:lvl5pPr marL="2286000" lvl="4" indent="-317500" rtl="0">
              <a:spcBef>
                <a:spcPts val="0"/>
              </a:spcBef>
              <a:spcAft>
                <a:spcPts val="0"/>
              </a:spcAft>
              <a:buSzPts val="1400"/>
              <a:buChar char="○"/>
              <a:defRPr sz="1400"/>
            </a:lvl5pPr>
            <a:lvl6pPr marL="2743200" lvl="5" indent="-317500" rtl="0">
              <a:spcBef>
                <a:spcPts val="0"/>
              </a:spcBef>
              <a:spcAft>
                <a:spcPts val="0"/>
              </a:spcAft>
              <a:buSzPts val="1400"/>
              <a:buChar char="■"/>
              <a:defRPr sz="1400"/>
            </a:lvl6pPr>
            <a:lvl7pPr marL="3200400" lvl="6" indent="-317500" rtl="0">
              <a:spcBef>
                <a:spcPts val="0"/>
              </a:spcBef>
              <a:spcAft>
                <a:spcPts val="0"/>
              </a:spcAft>
              <a:buSzPts val="1400"/>
              <a:buChar char="●"/>
              <a:defRPr sz="1400"/>
            </a:lvl7pPr>
            <a:lvl8pPr marL="3657600" lvl="7" indent="-317500" rtl="0">
              <a:spcBef>
                <a:spcPts val="0"/>
              </a:spcBef>
              <a:spcAft>
                <a:spcPts val="0"/>
              </a:spcAft>
              <a:buSzPts val="1400"/>
              <a:buChar char="○"/>
              <a:defRPr sz="1400"/>
            </a:lvl8pPr>
            <a:lvl9pPr marL="4114800" lvl="8" indent="-317500" rtl="0">
              <a:spcBef>
                <a:spcPts val="0"/>
              </a:spcBef>
              <a:spcAft>
                <a:spcPts val="0"/>
              </a:spcAft>
              <a:buSzPts val="1400"/>
              <a:buChar char="■"/>
              <a:defRPr sz="1400"/>
            </a:lvl9pPr>
          </a:lstStyle>
          <a:p>
            <a:endParaRPr/>
          </a:p>
        </p:txBody>
      </p:sp>
      <p:sp>
        <p:nvSpPr>
          <p:cNvPr id="72" name="Google Shape;72;p8"/>
          <p:cNvSpPr txBox="1">
            <a:spLocks noGrp="1"/>
          </p:cNvSpPr>
          <p:nvPr>
            <p:ph type="body" idx="3"/>
          </p:nvPr>
        </p:nvSpPr>
        <p:spPr>
          <a:xfrm>
            <a:off x="7075276" y="1777175"/>
            <a:ext cx="1547400" cy="29964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sz="1400"/>
            </a:lvl1pPr>
            <a:lvl2pPr marL="914400" lvl="1" indent="-317500" rtl="0">
              <a:spcBef>
                <a:spcPts val="0"/>
              </a:spcBef>
              <a:spcAft>
                <a:spcPts val="0"/>
              </a:spcAft>
              <a:buSzPts val="1400"/>
              <a:buChar char="⊶"/>
              <a:defRPr sz="1400"/>
            </a:lvl2pPr>
            <a:lvl3pPr marL="1371600" lvl="2" indent="-317500" rtl="0">
              <a:spcBef>
                <a:spcPts val="0"/>
              </a:spcBef>
              <a:spcAft>
                <a:spcPts val="0"/>
              </a:spcAft>
              <a:buSzPts val="1400"/>
              <a:buChar char="⊸"/>
              <a:defRPr sz="1400"/>
            </a:lvl3pPr>
            <a:lvl4pPr marL="1828800" lvl="3" indent="-317500" rtl="0">
              <a:spcBef>
                <a:spcPts val="0"/>
              </a:spcBef>
              <a:spcAft>
                <a:spcPts val="0"/>
              </a:spcAft>
              <a:buSzPts val="1400"/>
              <a:buChar char="●"/>
              <a:defRPr sz="1400"/>
            </a:lvl4pPr>
            <a:lvl5pPr marL="2286000" lvl="4" indent="-317500" rtl="0">
              <a:spcBef>
                <a:spcPts val="0"/>
              </a:spcBef>
              <a:spcAft>
                <a:spcPts val="0"/>
              </a:spcAft>
              <a:buSzPts val="1400"/>
              <a:buChar char="○"/>
              <a:defRPr sz="1400"/>
            </a:lvl5pPr>
            <a:lvl6pPr marL="2743200" lvl="5" indent="-317500" rtl="0">
              <a:spcBef>
                <a:spcPts val="0"/>
              </a:spcBef>
              <a:spcAft>
                <a:spcPts val="0"/>
              </a:spcAft>
              <a:buSzPts val="1400"/>
              <a:buChar char="■"/>
              <a:defRPr sz="1400"/>
            </a:lvl6pPr>
            <a:lvl7pPr marL="3200400" lvl="6" indent="-317500" rtl="0">
              <a:spcBef>
                <a:spcPts val="0"/>
              </a:spcBef>
              <a:spcAft>
                <a:spcPts val="0"/>
              </a:spcAft>
              <a:buSzPts val="1400"/>
              <a:buChar char="●"/>
              <a:defRPr sz="1400"/>
            </a:lvl7pPr>
            <a:lvl8pPr marL="3657600" lvl="7" indent="-317500" rtl="0">
              <a:spcBef>
                <a:spcPts val="0"/>
              </a:spcBef>
              <a:spcAft>
                <a:spcPts val="0"/>
              </a:spcAft>
              <a:buSzPts val="1400"/>
              <a:buChar char="○"/>
              <a:defRPr sz="1400"/>
            </a:lvl8pPr>
            <a:lvl9pPr marL="4114800" lvl="8" indent="-317500" rtl="0">
              <a:spcBef>
                <a:spcPts val="0"/>
              </a:spcBef>
              <a:spcAft>
                <a:spcPts val="0"/>
              </a:spcAft>
              <a:buSzPts val="1400"/>
              <a:buChar char="■"/>
              <a:defRPr sz="1400"/>
            </a:lvl9pPr>
          </a:lstStyle>
          <a:p>
            <a:endParaRPr/>
          </a:p>
        </p:txBody>
      </p:sp>
      <p:sp>
        <p:nvSpPr>
          <p:cNvPr id="73" name="Google Shape;73;p8"/>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4"/>
        <p:cNvGrpSpPr/>
        <p:nvPr/>
      </p:nvGrpSpPr>
      <p:grpSpPr>
        <a:xfrm>
          <a:off x="0" y="0"/>
          <a:ext cx="0" cy="0"/>
          <a:chOff x="0" y="0"/>
          <a:chExt cx="0" cy="0"/>
        </a:xfrm>
      </p:grpSpPr>
      <p:sp>
        <p:nvSpPr>
          <p:cNvPr id="75" name="Google Shape;75;p9"/>
          <p:cNvSpPr/>
          <p:nvPr/>
        </p:nvSpPr>
        <p:spPr>
          <a:xfrm>
            <a:off x="0" y="0"/>
            <a:ext cx="9143954" cy="5143389"/>
          </a:xfrm>
          <a:custGeom>
            <a:avLst/>
            <a:gdLst/>
            <a:ahLst/>
            <a:cxnLst/>
            <a:rect l="l" t="t" r="r" b="b"/>
            <a:pathLst>
              <a:path w="94270" h="53026" extrusionOk="0">
                <a:moveTo>
                  <a:pt x="7992" y="4456"/>
                </a:moveTo>
                <a:lnTo>
                  <a:pt x="8489" y="4732"/>
                </a:lnTo>
                <a:lnTo>
                  <a:pt x="9078" y="5082"/>
                </a:lnTo>
                <a:lnTo>
                  <a:pt x="9833" y="5542"/>
                </a:lnTo>
                <a:lnTo>
                  <a:pt x="10753" y="6113"/>
                </a:lnTo>
                <a:lnTo>
                  <a:pt x="11784" y="6794"/>
                </a:lnTo>
                <a:lnTo>
                  <a:pt x="12908" y="7586"/>
                </a:lnTo>
                <a:lnTo>
                  <a:pt x="13478" y="8027"/>
                </a:lnTo>
                <a:lnTo>
                  <a:pt x="14086" y="8469"/>
                </a:lnTo>
                <a:lnTo>
                  <a:pt x="14694" y="8948"/>
                </a:lnTo>
                <a:lnTo>
                  <a:pt x="15301" y="9445"/>
                </a:lnTo>
                <a:lnTo>
                  <a:pt x="15927" y="9961"/>
                </a:lnTo>
                <a:lnTo>
                  <a:pt x="16535" y="10513"/>
                </a:lnTo>
                <a:lnTo>
                  <a:pt x="17142" y="11065"/>
                </a:lnTo>
                <a:lnTo>
                  <a:pt x="17731" y="11636"/>
                </a:lnTo>
                <a:lnTo>
                  <a:pt x="18302" y="12225"/>
                </a:lnTo>
                <a:lnTo>
                  <a:pt x="18873" y="12833"/>
                </a:lnTo>
                <a:lnTo>
                  <a:pt x="19407" y="13459"/>
                </a:lnTo>
                <a:lnTo>
                  <a:pt x="19941" y="14085"/>
                </a:lnTo>
                <a:lnTo>
                  <a:pt x="20420" y="14748"/>
                </a:lnTo>
                <a:lnTo>
                  <a:pt x="20880" y="15411"/>
                </a:lnTo>
                <a:lnTo>
                  <a:pt x="21303" y="16092"/>
                </a:lnTo>
                <a:lnTo>
                  <a:pt x="21690" y="16773"/>
                </a:lnTo>
                <a:lnTo>
                  <a:pt x="21856" y="17123"/>
                </a:lnTo>
                <a:lnTo>
                  <a:pt x="22021" y="17473"/>
                </a:lnTo>
                <a:lnTo>
                  <a:pt x="22169" y="17822"/>
                </a:lnTo>
                <a:lnTo>
                  <a:pt x="22316" y="18172"/>
                </a:lnTo>
                <a:lnTo>
                  <a:pt x="22445" y="18522"/>
                </a:lnTo>
                <a:lnTo>
                  <a:pt x="22555" y="18872"/>
                </a:lnTo>
                <a:lnTo>
                  <a:pt x="22647" y="19222"/>
                </a:lnTo>
                <a:lnTo>
                  <a:pt x="22739" y="19572"/>
                </a:lnTo>
                <a:lnTo>
                  <a:pt x="22813" y="19921"/>
                </a:lnTo>
                <a:lnTo>
                  <a:pt x="22887" y="20271"/>
                </a:lnTo>
                <a:lnTo>
                  <a:pt x="22924" y="20603"/>
                </a:lnTo>
                <a:lnTo>
                  <a:pt x="22960" y="20934"/>
                </a:lnTo>
                <a:lnTo>
                  <a:pt x="23016" y="21597"/>
                </a:lnTo>
                <a:lnTo>
                  <a:pt x="23016" y="22260"/>
                </a:lnTo>
                <a:lnTo>
                  <a:pt x="22979" y="22886"/>
                </a:lnTo>
                <a:lnTo>
                  <a:pt x="22905" y="23512"/>
                </a:lnTo>
                <a:lnTo>
                  <a:pt x="22795" y="24119"/>
                </a:lnTo>
                <a:lnTo>
                  <a:pt x="22666" y="24708"/>
                </a:lnTo>
                <a:lnTo>
                  <a:pt x="22500" y="25298"/>
                </a:lnTo>
                <a:lnTo>
                  <a:pt x="22316" y="25850"/>
                </a:lnTo>
                <a:lnTo>
                  <a:pt x="22113" y="26384"/>
                </a:lnTo>
                <a:lnTo>
                  <a:pt x="21893" y="26899"/>
                </a:lnTo>
                <a:lnTo>
                  <a:pt x="21653" y="27397"/>
                </a:lnTo>
                <a:lnTo>
                  <a:pt x="21395" y="27875"/>
                </a:lnTo>
                <a:lnTo>
                  <a:pt x="21156" y="28336"/>
                </a:lnTo>
                <a:lnTo>
                  <a:pt x="20880" y="28777"/>
                </a:lnTo>
                <a:lnTo>
                  <a:pt x="20622" y="29182"/>
                </a:lnTo>
                <a:lnTo>
                  <a:pt x="20364" y="29569"/>
                </a:lnTo>
                <a:lnTo>
                  <a:pt x="20107" y="29919"/>
                </a:lnTo>
                <a:lnTo>
                  <a:pt x="19849" y="30250"/>
                </a:lnTo>
                <a:lnTo>
                  <a:pt x="19370" y="30821"/>
                </a:lnTo>
                <a:lnTo>
                  <a:pt x="18965" y="31281"/>
                </a:lnTo>
                <a:lnTo>
                  <a:pt x="18634" y="31631"/>
                </a:lnTo>
                <a:lnTo>
                  <a:pt x="18357" y="31907"/>
                </a:lnTo>
                <a:lnTo>
                  <a:pt x="17952" y="31889"/>
                </a:lnTo>
                <a:lnTo>
                  <a:pt x="17474" y="31852"/>
                </a:lnTo>
                <a:lnTo>
                  <a:pt x="16866" y="31779"/>
                </a:lnTo>
                <a:lnTo>
                  <a:pt x="16130" y="31650"/>
                </a:lnTo>
                <a:lnTo>
                  <a:pt x="15725" y="31576"/>
                </a:lnTo>
                <a:lnTo>
                  <a:pt x="15283" y="31466"/>
                </a:lnTo>
                <a:lnTo>
                  <a:pt x="14841" y="31355"/>
                </a:lnTo>
                <a:lnTo>
                  <a:pt x="14362" y="31226"/>
                </a:lnTo>
                <a:lnTo>
                  <a:pt x="13883" y="31079"/>
                </a:lnTo>
                <a:lnTo>
                  <a:pt x="13405" y="30895"/>
                </a:lnTo>
                <a:lnTo>
                  <a:pt x="12889" y="30711"/>
                </a:lnTo>
                <a:lnTo>
                  <a:pt x="12392" y="30490"/>
                </a:lnTo>
                <a:lnTo>
                  <a:pt x="11877" y="30250"/>
                </a:lnTo>
                <a:lnTo>
                  <a:pt x="11361" y="29974"/>
                </a:lnTo>
                <a:lnTo>
                  <a:pt x="10864" y="29680"/>
                </a:lnTo>
                <a:lnTo>
                  <a:pt x="10367" y="29348"/>
                </a:lnTo>
                <a:lnTo>
                  <a:pt x="9870" y="28998"/>
                </a:lnTo>
                <a:lnTo>
                  <a:pt x="9391" y="28612"/>
                </a:lnTo>
                <a:lnTo>
                  <a:pt x="8931" y="28188"/>
                </a:lnTo>
                <a:lnTo>
                  <a:pt x="8470" y="27728"/>
                </a:lnTo>
                <a:lnTo>
                  <a:pt x="8047" y="27249"/>
                </a:lnTo>
                <a:lnTo>
                  <a:pt x="7642" y="26715"/>
                </a:lnTo>
                <a:lnTo>
                  <a:pt x="7439" y="26439"/>
                </a:lnTo>
                <a:lnTo>
                  <a:pt x="7255" y="26145"/>
                </a:lnTo>
                <a:lnTo>
                  <a:pt x="7071" y="25850"/>
                </a:lnTo>
                <a:lnTo>
                  <a:pt x="6905" y="25555"/>
                </a:lnTo>
                <a:lnTo>
                  <a:pt x="6740" y="25224"/>
                </a:lnTo>
                <a:lnTo>
                  <a:pt x="6592" y="24893"/>
                </a:lnTo>
                <a:lnTo>
                  <a:pt x="6445" y="24561"/>
                </a:lnTo>
                <a:lnTo>
                  <a:pt x="6298" y="24211"/>
                </a:lnTo>
                <a:lnTo>
                  <a:pt x="6169" y="23861"/>
                </a:lnTo>
                <a:lnTo>
                  <a:pt x="6058" y="23493"/>
                </a:lnTo>
                <a:lnTo>
                  <a:pt x="5948" y="23125"/>
                </a:lnTo>
                <a:lnTo>
                  <a:pt x="5856" y="22738"/>
                </a:lnTo>
                <a:lnTo>
                  <a:pt x="5690" y="21965"/>
                </a:lnTo>
                <a:lnTo>
                  <a:pt x="5561" y="21192"/>
                </a:lnTo>
                <a:lnTo>
                  <a:pt x="5451" y="20382"/>
                </a:lnTo>
                <a:lnTo>
                  <a:pt x="5396" y="19572"/>
                </a:lnTo>
                <a:lnTo>
                  <a:pt x="5359" y="18761"/>
                </a:lnTo>
                <a:lnTo>
                  <a:pt x="5359" y="17933"/>
                </a:lnTo>
                <a:lnTo>
                  <a:pt x="5377" y="17104"/>
                </a:lnTo>
                <a:lnTo>
                  <a:pt x="5432" y="16276"/>
                </a:lnTo>
                <a:lnTo>
                  <a:pt x="5488" y="15447"/>
                </a:lnTo>
                <a:lnTo>
                  <a:pt x="5580" y="14637"/>
                </a:lnTo>
                <a:lnTo>
                  <a:pt x="5690" y="13827"/>
                </a:lnTo>
                <a:lnTo>
                  <a:pt x="5801" y="13035"/>
                </a:lnTo>
                <a:lnTo>
                  <a:pt x="5930" y="12262"/>
                </a:lnTo>
                <a:lnTo>
                  <a:pt x="6077" y="11489"/>
                </a:lnTo>
                <a:lnTo>
                  <a:pt x="6224" y="10752"/>
                </a:lnTo>
                <a:lnTo>
                  <a:pt x="6390" y="10053"/>
                </a:lnTo>
                <a:lnTo>
                  <a:pt x="6703" y="8709"/>
                </a:lnTo>
                <a:lnTo>
                  <a:pt x="7034" y="7512"/>
                </a:lnTo>
                <a:lnTo>
                  <a:pt x="7329" y="6481"/>
                </a:lnTo>
                <a:lnTo>
                  <a:pt x="7605" y="5634"/>
                </a:lnTo>
                <a:lnTo>
                  <a:pt x="7808" y="5008"/>
                </a:lnTo>
                <a:lnTo>
                  <a:pt x="7992" y="4456"/>
                </a:lnTo>
                <a:close/>
                <a:moveTo>
                  <a:pt x="1" y="0"/>
                </a:moveTo>
                <a:lnTo>
                  <a:pt x="1" y="53026"/>
                </a:lnTo>
                <a:lnTo>
                  <a:pt x="94269" y="53026"/>
                </a:lnTo>
                <a:lnTo>
                  <a:pt x="9426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9"/>
          <p:cNvSpPr/>
          <p:nvPr/>
        </p:nvSpPr>
        <p:spPr>
          <a:xfrm>
            <a:off x="2007373" y="2801981"/>
            <a:ext cx="1494925" cy="907315"/>
          </a:xfrm>
          <a:custGeom>
            <a:avLst/>
            <a:gdLst/>
            <a:ahLst/>
            <a:cxnLst/>
            <a:rect l="l" t="t" r="r" b="b"/>
            <a:pathLst>
              <a:path w="15412" h="9354" extrusionOk="0">
                <a:moveTo>
                  <a:pt x="6224" y="1"/>
                </a:moveTo>
                <a:lnTo>
                  <a:pt x="5800" y="19"/>
                </a:lnTo>
                <a:lnTo>
                  <a:pt x="5377" y="75"/>
                </a:lnTo>
                <a:lnTo>
                  <a:pt x="4972" y="148"/>
                </a:lnTo>
                <a:lnTo>
                  <a:pt x="4659" y="240"/>
                </a:lnTo>
                <a:lnTo>
                  <a:pt x="4346" y="332"/>
                </a:lnTo>
                <a:lnTo>
                  <a:pt x="4051" y="424"/>
                </a:lnTo>
                <a:lnTo>
                  <a:pt x="3775" y="553"/>
                </a:lnTo>
                <a:lnTo>
                  <a:pt x="3517" y="682"/>
                </a:lnTo>
                <a:lnTo>
                  <a:pt x="3260" y="829"/>
                </a:lnTo>
                <a:lnTo>
                  <a:pt x="3020" y="977"/>
                </a:lnTo>
                <a:lnTo>
                  <a:pt x="2781" y="1142"/>
                </a:lnTo>
                <a:lnTo>
                  <a:pt x="2560" y="1308"/>
                </a:lnTo>
                <a:lnTo>
                  <a:pt x="2357" y="1474"/>
                </a:lnTo>
                <a:lnTo>
                  <a:pt x="2155" y="1658"/>
                </a:lnTo>
                <a:lnTo>
                  <a:pt x="1971" y="1842"/>
                </a:lnTo>
                <a:lnTo>
                  <a:pt x="1621" y="2247"/>
                </a:lnTo>
                <a:lnTo>
                  <a:pt x="1308" y="2652"/>
                </a:lnTo>
                <a:lnTo>
                  <a:pt x="1050" y="3057"/>
                </a:lnTo>
                <a:lnTo>
                  <a:pt x="811" y="3462"/>
                </a:lnTo>
                <a:lnTo>
                  <a:pt x="608" y="3867"/>
                </a:lnTo>
                <a:lnTo>
                  <a:pt x="424" y="4254"/>
                </a:lnTo>
                <a:lnTo>
                  <a:pt x="295" y="4622"/>
                </a:lnTo>
                <a:lnTo>
                  <a:pt x="166" y="4954"/>
                </a:lnTo>
                <a:lnTo>
                  <a:pt x="1" y="5524"/>
                </a:lnTo>
                <a:lnTo>
                  <a:pt x="10735" y="3628"/>
                </a:lnTo>
                <a:lnTo>
                  <a:pt x="10735" y="3628"/>
                </a:lnTo>
                <a:lnTo>
                  <a:pt x="166" y="6353"/>
                </a:lnTo>
                <a:lnTo>
                  <a:pt x="535" y="6795"/>
                </a:lnTo>
                <a:lnTo>
                  <a:pt x="792" y="7053"/>
                </a:lnTo>
                <a:lnTo>
                  <a:pt x="1069" y="7329"/>
                </a:lnTo>
                <a:lnTo>
                  <a:pt x="1382" y="7605"/>
                </a:lnTo>
                <a:lnTo>
                  <a:pt x="1731" y="7899"/>
                </a:lnTo>
                <a:lnTo>
                  <a:pt x="2118" y="8176"/>
                </a:lnTo>
                <a:lnTo>
                  <a:pt x="2542" y="8433"/>
                </a:lnTo>
                <a:lnTo>
                  <a:pt x="2983" y="8691"/>
                </a:lnTo>
                <a:lnTo>
                  <a:pt x="3462" y="8894"/>
                </a:lnTo>
                <a:lnTo>
                  <a:pt x="3720" y="9004"/>
                </a:lnTo>
                <a:lnTo>
                  <a:pt x="3978" y="9078"/>
                </a:lnTo>
                <a:lnTo>
                  <a:pt x="4235" y="9151"/>
                </a:lnTo>
                <a:lnTo>
                  <a:pt x="4512" y="9225"/>
                </a:lnTo>
                <a:lnTo>
                  <a:pt x="4806" y="9280"/>
                </a:lnTo>
                <a:lnTo>
                  <a:pt x="5082" y="9317"/>
                </a:lnTo>
                <a:lnTo>
                  <a:pt x="5377" y="9336"/>
                </a:lnTo>
                <a:lnTo>
                  <a:pt x="5672" y="9354"/>
                </a:lnTo>
                <a:lnTo>
                  <a:pt x="5985" y="9336"/>
                </a:lnTo>
                <a:lnTo>
                  <a:pt x="6298" y="9317"/>
                </a:lnTo>
                <a:lnTo>
                  <a:pt x="6611" y="9280"/>
                </a:lnTo>
                <a:lnTo>
                  <a:pt x="6942" y="9207"/>
                </a:lnTo>
                <a:lnTo>
                  <a:pt x="7347" y="9115"/>
                </a:lnTo>
                <a:lnTo>
                  <a:pt x="7752" y="8986"/>
                </a:lnTo>
                <a:lnTo>
                  <a:pt x="8139" y="8838"/>
                </a:lnTo>
                <a:lnTo>
                  <a:pt x="8544" y="8654"/>
                </a:lnTo>
                <a:lnTo>
                  <a:pt x="8930" y="8470"/>
                </a:lnTo>
                <a:lnTo>
                  <a:pt x="9317" y="8249"/>
                </a:lnTo>
                <a:lnTo>
                  <a:pt x="9704" y="8028"/>
                </a:lnTo>
                <a:lnTo>
                  <a:pt x="10072" y="7789"/>
                </a:lnTo>
                <a:lnTo>
                  <a:pt x="10440" y="7531"/>
                </a:lnTo>
                <a:lnTo>
                  <a:pt x="10808" y="7273"/>
                </a:lnTo>
                <a:lnTo>
                  <a:pt x="11158" y="6997"/>
                </a:lnTo>
                <a:lnTo>
                  <a:pt x="11508" y="6721"/>
                </a:lnTo>
                <a:lnTo>
                  <a:pt x="12171" y="6150"/>
                </a:lnTo>
                <a:lnTo>
                  <a:pt x="12797" y="5561"/>
                </a:lnTo>
                <a:lnTo>
                  <a:pt x="13349" y="5009"/>
                </a:lnTo>
                <a:lnTo>
                  <a:pt x="13865" y="4456"/>
                </a:lnTo>
                <a:lnTo>
                  <a:pt x="14325" y="3959"/>
                </a:lnTo>
                <a:lnTo>
                  <a:pt x="14693" y="3517"/>
                </a:lnTo>
                <a:lnTo>
                  <a:pt x="15227" y="2873"/>
                </a:lnTo>
                <a:lnTo>
                  <a:pt x="15411" y="2615"/>
                </a:lnTo>
                <a:lnTo>
                  <a:pt x="15154" y="2486"/>
                </a:lnTo>
                <a:lnTo>
                  <a:pt x="14399" y="2100"/>
                </a:lnTo>
                <a:lnTo>
                  <a:pt x="13865" y="1860"/>
                </a:lnTo>
                <a:lnTo>
                  <a:pt x="13239" y="1603"/>
                </a:lnTo>
                <a:lnTo>
                  <a:pt x="12558" y="1327"/>
                </a:lnTo>
                <a:lnTo>
                  <a:pt x="11803" y="1032"/>
                </a:lnTo>
                <a:lnTo>
                  <a:pt x="11011" y="774"/>
                </a:lnTo>
                <a:lnTo>
                  <a:pt x="10164" y="535"/>
                </a:lnTo>
                <a:lnTo>
                  <a:pt x="9741" y="406"/>
                </a:lnTo>
                <a:lnTo>
                  <a:pt x="9299" y="314"/>
                </a:lnTo>
                <a:lnTo>
                  <a:pt x="8857" y="222"/>
                </a:lnTo>
                <a:lnTo>
                  <a:pt x="8415" y="148"/>
                </a:lnTo>
                <a:lnTo>
                  <a:pt x="7973" y="75"/>
                </a:lnTo>
                <a:lnTo>
                  <a:pt x="7531" y="38"/>
                </a:lnTo>
                <a:lnTo>
                  <a:pt x="708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9"/>
          <p:cNvSpPr/>
          <p:nvPr/>
        </p:nvSpPr>
        <p:spPr>
          <a:xfrm rot="758744">
            <a:off x="1198314" y="3395329"/>
            <a:ext cx="582376" cy="869781"/>
          </a:xfrm>
          <a:custGeom>
            <a:avLst/>
            <a:gdLst/>
            <a:ahLst/>
            <a:cxnLst/>
            <a:rect l="l" t="t" r="r" b="b"/>
            <a:pathLst>
              <a:path w="6004" h="8967" extrusionOk="0">
                <a:moveTo>
                  <a:pt x="4383" y="0"/>
                </a:moveTo>
                <a:lnTo>
                  <a:pt x="4015" y="19"/>
                </a:lnTo>
                <a:lnTo>
                  <a:pt x="3757" y="56"/>
                </a:lnTo>
                <a:lnTo>
                  <a:pt x="3481" y="93"/>
                </a:lnTo>
                <a:lnTo>
                  <a:pt x="3168" y="166"/>
                </a:lnTo>
                <a:lnTo>
                  <a:pt x="2836" y="258"/>
                </a:lnTo>
                <a:lnTo>
                  <a:pt x="2486" y="387"/>
                </a:lnTo>
                <a:lnTo>
                  <a:pt x="2137" y="534"/>
                </a:lnTo>
                <a:lnTo>
                  <a:pt x="1787" y="737"/>
                </a:lnTo>
                <a:lnTo>
                  <a:pt x="1621" y="847"/>
                </a:lnTo>
                <a:lnTo>
                  <a:pt x="1455" y="958"/>
                </a:lnTo>
                <a:lnTo>
                  <a:pt x="1290" y="1087"/>
                </a:lnTo>
                <a:lnTo>
                  <a:pt x="1142" y="1234"/>
                </a:lnTo>
                <a:lnTo>
                  <a:pt x="995" y="1400"/>
                </a:lnTo>
                <a:lnTo>
                  <a:pt x="848" y="1565"/>
                </a:lnTo>
                <a:lnTo>
                  <a:pt x="719" y="1750"/>
                </a:lnTo>
                <a:lnTo>
                  <a:pt x="590" y="1934"/>
                </a:lnTo>
                <a:lnTo>
                  <a:pt x="480" y="2155"/>
                </a:lnTo>
                <a:lnTo>
                  <a:pt x="369" y="2376"/>
                </a:lnTo>
                <a:lnTo>
                  <a:pt x="277" y="2615"/>
                </a:lnTo>
                <a:lnTo>
                  <a:pt x="203" y="2854"/>
                </a:lnTo>
                <a:lnTo>
                  <a:pt x="148" y="3112"/>
                </a:lnTo>
                <a:lnTo>
                  <a:pt x="93" y="3370"/>
                </a:lnTo>
                <a:lnTo>
                  <a:pt x="56" y="3628"/>
                </a:lnTo>
                <a:lnTo>
                  <a:pt x="19" y="3904"/>
                </a:lnTo>
                <a:lnTo>
                  <a:pt x="1" y="4456"/>
                </a:lnTo>
                <a:lnTo>
                  <a:pt x="1" y="5008"/>
                </a:lnTo>
                <a:lnTo>
                  <a:pt x="38" y="5542"/>
                </a:lnTo>
                <a:lnTo>
                  <a:pt x="93" y="6076"/>
                </a:lnTo>
                <a:lnTo>
                  <a:pt x="185" y="6592"/>
                </a:lnTo>
                <a:lnTo>
                  <a:pt x="277" y="7089"/>
                </a:lnTo>
                <a:lnTo>
                  <a:pt x="369" y="7531"/>
                </a:lnTo>
                <a:lnTo>
                  <a:pt x="553" y="8286"/>
                </a:lnTo>
                <a:lnTo>
                  <a:pt x="701" y="8783"/>
                </a:lnTo>
                <a:lnTo>
                  <a:pt x="756" y="8967"/>
                </a:lnTo>
                <a:lnTo>
                  <a:pt x="940" y="8875"/>
                </a:lnTo>
                <a:lnTo>
                  <a:pt x="1400" y="8636"/>
                </a:lnTo>
                <a:lnTo>
                  <a:pt x="2063" y="8249"/>
                </a:lnTo>
                <a:lnTo>
                  <a:pt x="2450" y="7991"/>
                </a:lnTo>
                <a:lnTo>
                  <a:pt x="2855" y="7715"/>
                </a:lnTo>
                <a:lnTo>
                  <a:pt x="3278" y="7420"/>
                </a:lnTo>
                <a:lnTo>
                  <a:pt x="3702" y="7089"/>
                </a:lnTo>
                <a:lnTo>
                  <a:pt x="4125" y="6721"/>
                </a:lnTo>
                <a:lnTo>
                  <a:pt x="4512" y="6334"/>
                </a:lnTo>
                <a:lnTo>
                  <a:pt x="4880" y="5947"/>
                </a:lnTo>
                <a:lnTo>
                  <a:pt x="5064" y="5727"/>
                </a:lnTo>
                <a:lnTo>
                  <a:pt x="5211" y="5524"/>
                </a:lnTo>
                <a:lnTo>
                  <a:pt x="5359" y="5303"/>
                </a:lnTo>
                <a:lnTo>
                  <a:pt x="5506" y="5082"/>
                </a:lnTo>
                <a:lnTo>
                  <a:pt x="5616" y="4843"/>
                </a:lnTo>
                <a:lnTo>
                  <a:pt x="5727" y="4622"/>
                </a:lnTo>
                <a:lnTo>
                  <a:pt x="5819" y="4382"/>
                </a:lnTo>
                <a:lnTo>
                  <a:pt x="5893" y="4162"/>
                </a:lnTo>
                <a:lnTo>
                  <a:pt x="5929" y="3941"/>
                </a:lnTo>
                <a:lnTo>
                  <a:pt x="5966" y="3701"/>
                </a:lnTo>
                <a:lnTo>
                  <a:pt x="6003" y="3499"/>
                </a:lnTo>
                <a:lnTo>
                  <a:pt x="6003" y="3278"/>
                </a:lnTo>
                <a:lnTo>
                  <a:pt x="6003" y="3057"/>
                </a:lnTo>
                <a:lnTo>
                  <a:pt x="5985" y="2854"/>
                </a:lnTo>
                <a:lnTo>
                  <a:pt x="5948" y="2652"/>
                </a:lnTo>
                <a:lnTo>
                  <a:pt x="5911" y="2449"/>
                </a:lnTo>
                <a:lnTo>
                  <a:pt x="5801" y="2063"/>
                </a:lnTo>
                <a:lnTo>
                  <a:pt x="5672" y="1713"/>
                </a:lnTo>
                <a:lnTo>
                  <a:pt x="5506" y="1381"/>
                </a:lnTo>
                <a:lnTo>
                  <a:pt x="5340" y="1087"/>
                </a:lnTo>
                <a:lnTo>
                  <a:pt x="5175" y="811"/>
                </a:lnTo>
                <a:lnTo>
                  <a:pt x="5009" y="571"/>
                </a:lnTo>
                <a:lnTo>
                  <a:pt x="4843" y="369"/>
                </a:lnTo>
                <a:lnTo>
                  <a:pt x="4604" y="93"/>
                </a:lnTo>
                <a:lnTo>
                  <a:pt x="45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9"/>
          <p:cNvSpPr/>
          <p:nvPr/>
        </p:nvSpPr>
        <p:spPr>
          <a:xfrm>
            <a:off x="1993115" y="0"/>
            <a:ext cx="1828888" cy="1393078"/>
          </a:xfrm>
          <a:custGeom>
            <a:avLst/>
            <a:gdLst/>
            <a:ahLst/>
            <a:cxnLst/>
            <a:rect l="l" t="t" r="r" b="b"/>
            <a:pathLst>
              <a:path w="18855" h="14362" extrusionOk="0">
                <a:moveTo>
                  <a:pt x="1400" y="0"/>
                </a:moveTo>
                <a:lnTo>
                  <a:pt x="1087" y="552"/>
                </a:lnTo>
                <a:lnTo>
                  <a:pt x="811" y="1123"/>
                </a:lnTo>
                <a:lnTo>
                  <a:pt x="571" y="1712"/>
                </a:lnTo>
                <a:lnTo>
                  <a:pt x="461" y="2025"/>
                </a:lnTo>
                <a:lnTo>
                  <a:pt x="369" y="2320"/>
                </a:lnTo>
                <a:lnTo>
                  <a:pt x="277" y="2633"/>
                </a:lnTo>
                <a:lnTo>
                  <a:pt x="203" y="2964"/>
                </a:lnTo>
                <a:lnTo>
                  <a:pt x="148" y="3277"/>
                </a:lnTo>
                <a:lnTo>
                  <a:pt x="93" y="3609"/>
                </a:lnTo>
                <a:lnTo>
                  <a:pt x="56" y="3922"/>
                </a:lnTo>
                <a:lnTo>
                  <a:pt x="19" y="4253"/>
                </a:lnTo>
                <a:lnTo>
                  <a:pt x="0" y="4603"/>
                </a:lnTo>
                <a:lnTo>
                  <a:pt x="0" y="4934"/>
                </a:lnTo>
                <a:lnTo>
                  <a:pt x="19" y="5413"/>
                </a:lnTo>
                <a:lnTo>
                  <a:pt x="56" y="5892"/>
                </a:lnTo>
                <a:lnTo>
                  <a:pt x="111" y="6370"/>
                </a:lnTo>
                <a:lnTo>
                  <a:pt x="185" y="6831"/>
                </a:lnTo>
                <a:lnTo>
                  <a:pt x="295" y="7291"/>
                </a:lnTo>
                <a:lnTo>
                  <a:pt x="424" y="7733"/>
                </a:lnTo>
                <a:lnTo>
                  <a:pt x="571" y="8175"/>
                </a:lnTo>
                <a:lnTo>
                  <a:pt x="737" y="8598"/>
                </a:lnTo>
                <a:lnTo>
                  <a:pt x="921" y="9022"/>
                </a:lnTo>
                <a:lnTo>
                  <a:pt x="1142" y="9427"/>
                </a:lnTo>
                <a:lnTo>
                  <a:pt x="1363" y="9813"/>
                </a:lnTo>
                <a:lnTo>
                  <a:pt x="1602" y="10200"/>
                </a:lnTo>
                <a:lnTo>
                  <a:pt x="1878" y="10568"/>
                </a:lnTo>
                <a:lnTo>
                  <a:pt x="2155" y="10937"/>
                </a:lnTo>
                <a:lnTo>
                  <a:pt x="2449" y="11268"/>
                </a:lnTo>
                <a:lnTo>
                  <a:pt x="2762" y="11599"/>
                </a:lnTo>
                <a:lnTo>
                  <a:pt x="3094" y="11912"/>
                </a:lnTo>
                <a:lnTo>
                  <a:pt x="3425" y="12207"/>
                </a:lnTo>
                <a:lnTo>
                  <a:pt x="3793" y="12483"/>
                </a:lnTo>
                <a:lnTo>
                  <a:pt x="4162" y="12759"/>
                </a:lnTo>
                <a:lnTo>
                  <a:pt x="4548" y="12999"/>
                </a:lnTo>
                <a:lnTo>
                  <a:pt x="4935" y="13220"/>
                </a:lnTo>
                <a:lnTo>
                  <a:pt x="5340" y="13441"/>
                </a:lnTo>
                <a:lnTo>
                  <a:pt x="5763" y="13625"/>
                </a:lnTo>
                <a:lnTo>
                  <a:pt x="6187" y="13790"/>
                </a:lnTo>
                <a:lnTo>
                  <a:pt x="6629" y="13938"/>
                </a:lnTo>
                <a:lnTo>
                  <a:pt x="7071" y="14066"/>
                </a:lnTo>
                <a:lnTo>
                  <a:pt x="7531" y="14177"/>
                </a:lnTo>
                <a:lnTo>
                  <a:pt x="7991" y="14251"/>
                </a:lnTo>
                <a:lnTo>
                  <a:pt x="8470" y="14306"/>
                </a:lnTo>
                <a:lnTo>
                  <a:pt x="8949" y="14343"/>
                </a:lnTo>
                <a:lnTo>
                  <a:pt x="9427" y="14361"/>
                </a:lnTo>
                <a:lnTo>
                  <a:pt x="9906" y="14343"/>
                </a:lnTo>
                <a:lnTo>
                  <a:pt x="10385" y="14306"/>
                </a:lnTo>
                <a:lnTo>
                  <a:pt x="10863" y="14251"/>
                </a:lnTo>
                <a:lnTo>
                  <a:pt x="11324" y="14177"/>
                </a:lnTo>
                <a:lnTo>
                  <a:pt x="11784" y="14066"/>
                </a:lnTo>
                <a:lnTo>
                  <a:pt x="12226" y="13938"/>
                </a:lnTo>
                <a:lnTo>
                  <a:pt x="12668" y="13790"/>
                </a:lnTo>
                <a:lnTo>
                  <a:pt x="13091" y="13625"/>
                </a:lnTo>
                <a:lnTo>
                  <a:pt x="13515" y="13441"/>
                </a:lnTo>
                <a:lnTo>
                  <a:pt x="13920" y="13220"/>
                </a:lnTo>
                <a:lnTo>
                  <a:pt x="14306" y="12999"/>
                </a:lnTo>
                <a:lnTo>
                  <a:pt x="14693" y="12759"/>
                </a:lnTo>
                <a:lnTo>
                  <a:pt x="15061" y="12483"/>
                </a:lnTo>
                <a:lnTo>
                  <a:pt x="15430" y="12207"/>
                </a:lnTo>
                <a:lnTo>
                  <a:pt x="15761" y="11912"/>
                </a:lnTo>
                <a:lnTo>
                  <a:pt x="16092" y="11599"/>
                </a:lnTo>
                <a:lnTo>
                  <a:pt x="16405" y="11268"/>
                </a:lnTo>
                <a:lnTo>
                  <a:pt x="16700" y="10937"/>
                </a:lnTo>
                <a:lnTo>
                  <a:pt x="16976" y="10568"/>
                </a:lnTo>
                <a:lnTo>
                  <a:pt x="17252" y="10200"/>
                </a:lnTo>
                <a:lnTo>
                  <a:pt x="17492" y="9813"/>
                </a:lnTo>
                <a:lnTo>
                  <a:pt x="17713" y="9427"/>
                </a:lnTo>
                <a:lnTo>
                  <a:pt x="17933" y="9022"/>
                </a:lnTo>
                <a:lnTo>
                  <a:pt x="18118" y="8598"/>
                </a:lnTo>
                <a:lnTo>
                  <a:pt x="18283" y="8175"/>
                </a:lnTo>
                <a:lnTo>
                  <a:pt x="18431" y="7733"/>
                </a:lnTo>
                <a:lnTo>
                  <a:pt x="18559" y="7291"/>
                </a:lnTo>
                <a:lnTo>
                  <a:pt x="18670" y="6831"/>
                </a:lnTo>
                <a:lnTo>
                  <a:pt x="18744" y="6370"/>
                </a:lnTo>
                <a:lnTo>
                  <a:pt x="18799" y="5892"/>
                </a:lnTo>
                <a:lnTo>
                  <a:pt x="18836" y="5413"/>
                </a:lnTo>
                <a:lnTo>
                  <a:pt x="18854" y="4934"/>
                </a:lnTo>
                <a:lnTo>
                  <a:pt x="18854" y="4603"/>
                </a:lnTo>
                <a:lnTo>
                  <a:pt x="18836" y="4253"/>
                </a:lnTo>
                <a:lnTo>
                  <a:pt x="18799" y="3922"/>
                </a:lnTo>
                <a:lnTo>
                  <a:pt x="18762" y="3609"/>
                </a:lnTo>
                <a:lnTo>
                  <a:pt x="18707" y="3277"/>
                </a:lnTo>
                <a:lnTo>
                  <a:pt x="18652" y="2964"/>
                </a:lnTo>
                <a:lnTo>
                  <a:pt x="18578" y="2633"/>
                </a:lnTo>
                <a:lnTo>
                  <a:pt x="18486" y="2320"/>
                </a:lnTo>
                <a:lnTo>
                  <a:pt x="18394" y="2025"/>
                </a:lnTo>
                <a:lnTo>
                  <a:pt x="18283" y="1712"/>
                </a:lnTo>
                <a:lnTo>
                  <a:pt x="18044" y="1123"/>
                </a:lnTo>
                <a:lnTo>
                  <a:pt x="17768" y="552"/>
                </a:lnTo>
                <a:lnTo>
                  <a:pt x="1745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9"/>
          <p:cNvSpPr/>
          <p:nvPr/>
        </p:nvSpPr>
        <p:spPr>
          <a:xfrm>
            <a:off x="1793105" y="4243274"/>
            <a:ext cx="1271637" cy="900137"/>
          </a:xfrm>
          <a:custGeom>
            <a:avLst/>
            <a:gdLst/>
            <a:ahLst/>
            <a:cxnLst/>
            <a:rect l="l" t="t" r="r" b="b"/>
            <a:pathLst>
              <a:path w="13110" h="9280" extrusionOk="0">
                <a:moveTo>
                  <a:pt x="6224" y="0"/>
                </a:moveTo>
                <a:lnTo>
                  <a:pt x="5892" y="37"/>
                </a:lnTo>
                <a:lnTo>
                  <a:pt x="5561" y="74"/>
                </a:lnTo>
                <a:lnTo>
                  <a:pt x="5229" y="129"/>
                </a:lnTo>
                <a:lnTo>
                  <a:pt x="4916" y="203"/>
                </a:lnTo>
                <a:lnTo>
                  <a:pt x="4603" y="295"/>
                </a:lnTo>
                <a:lnTo>
                  <a:pt x="4309" y="405"/>
                </a:lnTo>
                <a:lnTo>
                  <a:pt x="3996" y="516"/>
                </a:lnTo>
                <a:lnTo>
                  <a:pt x="3720" y="644"/>
                </a:lnTo>
                <a:lnTo>
                  <a:pt x="3425" y="792"/>
                </a:lnTo>
                <a:lnTo>
                  <a:pt x="3149" y="957"/>
                </a:lnTo>
                <a:lnTo>
                  <a:pt x="2891" y="1123"/>
                </a:lnTo>
                <a:lnTo>
                  <a:pt x="2633" y="1307"/>
                </a:lnTo>
                <a:lnTo>
                  <a:pt x="2394" y="1491"/>
                </a:lnTo>
                <a:lnTo>
                  <a:pt x="2155" y="1694"/>
                </a:lnTo>
                <a:lnTo>
                  <a:pt x="1915" y="1915"/>
                </a:lnTo>
                <a:lnTo>
                  <a:pt x="1694" y="2154"/>
                </a:lnTo>
                <a:lnTo>
                  <a:pt x="1492" y="2394"/>
                </a:lnTo>
                <a:lnTo>
                  <a:pt x="1308" y="2633"/>
                </a:lnTo>
                <a:lnTo>
                  <a:pt x="1123" y="2891"/>
                </a:lnTo>
                <a:lnTo>
                  <a:pt x="958" y="3148"/>
                </a:lnTo>
                <a:lnTo>
                  <a:pt x="792" y="3425"/>
                </a:lnTo>
                <a:lnTo>
                  <a:pt x="645" y="3719"/>
                </a:lnTo>
                <a:lnTo>
                  <a:pt x="516" y="3995"/>
                </a:lnTo>
                <a:lnTo>
                  <a:pt x="405" y="4308"/>
                </a:lnTo>
                <a:lnTo>
                  <a:pt x="295" y="4603"/>
                </a:lnTo>
                <a:lnTo>
                  <a:pt x="203" y="4916"/>
                </a:lnTo>
                <a:lnTo>
                  <a:pt x="129" y="5229"/>
                </a:lnTo>
                <a:lnTo>
                  <a:pt x="74" y="5560"/>
                </a:lnTo>
                <a:lnTo>
                  <a:pt x="37" y="5892"/>
                </a:lnTo>
                <a:lnTo>
                  <a:pt x="0" y="6223"/>
                </a:lnTo>
                <a:lnTo>
                  <a:pt x="0" y="6555"/>
                </a:lnTo>
                <a:lnTo>
                  <a:pt x="19" y="6923"/>
                </a:lnTo>
                <a:lnTo>
                  <a:pt x="37" y="7273"/>
                </a:lnTo>
                <a:lnTo>
                  <a:pt x="92" y="7622"/>
                </a:lnTo>
                <a:lnTo>
                  <a:pt x="148" y="7972"/>
                </a:lnTo>
                <a:lnTo>
                  <a:pt x="240" y="8304"/>
                </a:lnTo>
                <a:lnTo>
                  <a:pt x="332" y="8635"/>
                </a:lnTo>
                <a:lnTo>
                  <a:pt x="461" y="8967"/>
                </a:lnTo>
                <a:lnTo>
                  <a:pt x="590" y="9280"/>
                </a:lnTo>
                <a:lnTo>
                  <a:pt x="12520" y="9280"/>
                </a:lnTo>
                <a:lnTo>
                  <a:pt x="12649" y="8967"/>
                </a:lnTo>
                <a:lnTo>
                  <a:pt x="12778" y="8635"/>
                </a:lnTo>
                <a:lnTo>
                  <a:pt x="12870" y="8304"/>
                </a:lnTo>
                <a:lnTo>
                  <a:pt x="12962" y="7972"/>
                </a:lnTo>
                <a:lnTo>
                  <a:pt x="13017" y="7622"/>
                </a:lnTo>
                <a:lnTo>
                  <a:pt x="13073" y="7273"/>
                </a:lnTo>
                <a:lnTo>
                  <a:pt x="13091" y="6923"/>
                </a:lnTo>
                <a:lnTo>
                  <a:pt x="13110" y="6555"/>
                </a:lnTo>
                <a:lnTo>
                  <a:pt x="13110" y="6223"/>
                </a:lnTo>
                <a:lnTo>
                  <a:pt x="13073" y="5892"/>
                </a:lnTo>
                <a:lnTo>
                  <a:pt x="13036" y="5560"/>
                </a:lnTo>
                <a:lnTo>
                  <a:pt x="12981" y="5229"/>
                </a:lnTo>
                <a:lnTo>
                  <a:pt x="12907" y="4916"/>
                </a:lnTo>
                <a:lnTo>
                  <a:pt x="12815" y="4603"/>
                </a:lnTo>
                <a:lnTo>
                  <a:pt x="12704" y="4308"/>
                </a:lnTo>
                <a:lnTo>
                  <a:pt x="12594" y="3995"/>
                </a:lnTo>
                <a:lnTo>
                  <a:pt x="12465" y="3719"/>
                </a:lnTo>
                <a:lnTo>
                  <a:pt x="12318" y="3425"/>
                </a:lnTo>
                <a:lnTo>
                  <a:pt x="12152" y="3148"/>
                </a:lnTo>
                <a:lnTo>
                  <a:pt x="11986" y="2891"/>
                </a:lnTo>
                <a:lnTo>
                  <a:pt x="11802" y="2633"/>
                </a:lnTo>
                <a:lnTo>
                  <a:pt x="11618" y="2394"/>
                </a:lnTo>
                <a:lnTo>
                  <a:pt x="11416" y="2154"/>
                </a:lnTo>
                <a:lnTo>
                  <a:pt x="11195" y="1915"/>
                </a:lnTo>
                <a:lnTo>
                  <a:pt x="10955" y="1694"/>
                </a:lnTo>
                <a:lnTo>
                  <a:pt x="10716" y="1491"/>
                </a:lnTo>
                <a:lnTo>
                  <a:pt x="10477" y="1307"/>
                </a:lnTo>
                <a:lnTo>
                  <a:pt x="10219" y="1123"/>
                </a:lnTo>
                <a:lnTo>
                  <a:pt x="9961" y="957"/>
                </a:lnTo>
                <a:lnTo>
                  <a:pt x="9685" y="792"/>
                </a:lnTo>
                <a:lnTo>
                  <a:pt x="9390" y="644"/>
                </a:lnTo>
                <a:lnTo>
                  <a:pt x="9114" y="516"/>
                </a:lnTo>
                <a:lnTo>
                  <a:pt x="8801" y="405"/>
                </a:lnTo>
                <a:lnTo>
                  <a:pt x="8507" y="295"/>
                </a:lnTo>
                <a:lnTo>
                  <a:pt x="8194" y="203"/>
                </a:lnTo>
                <a:lnTo>
                  <a:pt x="7881" y="129"/>
                </a:lnTo>
                <a:lnTo>
                  <a:pt x="7549" y="74"/>
                </a:lnTo>
                <a:lnTo>
                  <a:pt x="7218" y="37"/>
                </a:lnTo>
                <a:lnTo>
                  <a:pt x="688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9"/>
          <p:cNvSpPr/>
          <p:nvPr/>
        </p:nvSpPr>
        <p:spPr>
          <a:xfrm>
            <a:off x="0" y="2907418"/>
            <a:ext cx="971624" cy="1607346"/>
          </a:xfrm>
          <a:custGeom>
            <a:avLst/>
            <a:gdLst/>
            <a:ahLst/>
            <a:cxnLst/>
            <a:rect l="l" t="t" r="r" b="b"/>
            <a:pathLst>
              <a:path w="10017" h="16571" extrusionOk="0">
                <a:moveTo>
                  <a:pt x="1732" y="0"/>
                </a:moveTo>
                <a:lnTo>
                  <a:pt x="1290" y="19"/>
                </a:lnTo>
                <a:lnTo>
                  <a:pt x="848" y="55"/>
                </a:lnTo>
                <a:lnTo>
                  <a:pt x="424" y="111"/>
                </a:lnTo>
                <a:lnTo>
                  <a:pt x="1" y="184"/>
                </a:lnTo>
                <a:lnTo>
                  <a:pt x="1" y="16387"/>
                </a:lnTo>
                <a:lnTo>
                  <a:pt x="424" y="16460"/>
                </a:lnTo>
                <a:lnTo>
                  <a:pt x="848" y="16515"/>
                </a:lnTo>
                <a:lnTo>
                  <a:pt x="1290" y="16552"/>
                </a:lnTo>
                <a:lnTo>
                  <a:pt x="1732" y="16571"/>
                </a:lnTo>
                <a:lnTo>
                  <a:pt x="2155" y="16552"/>
                </a:lnTo>
                <a:lnTo>
                  <a:pt x="2579" y="16534"/>
                </a:lnTo>
                <a:lnTo>
                  <a:pt x="3002" y="16479"/>
                </a:lnTo>
                <a:lnTo>
                  <a:pt x="3407" y="16405"/>
                </a:lnTo>
                <a:lnTo>
                  <a:pt x="3794" y="16313"/>
                </a:lnTo>
                <a:lnTo>
                  <a:pt x="4199" y="16202"/>
                </a:lnTo>
                <a:lnTo>
                  <a:pt x="4586" y="16074"/>
                </a:lnTo>
                <a:lnTo>
                  <a:pt x="4954" y="15926"/>
                </a:lnTo>
                <a:lnTo>
                  <a:pt x="5322" y="15761"/>
                </a:lnTo>
                <a:lnTo>
                  <a:pt x="5672" y="15576"/>
                </a:lnTo>
                <a:lnTo>
                  <a:pt x="6022" y="15374"/>
                </a:lnTo>
                <a:lnTo>
                  <a:pt x="6371" y="15153"/>
                </a:lnTo>
                <a:lnTo>
                  <a:pt x="6684" y="14932"/>
                </a:lnTo>
                <a:lnTo>
                  <a:pt x="6997" y="14674"/>
                </a:lnTo>
                <a:lnTo>
                  <a:pt x="7310" y="14416"/>
                </a:lnTo>
                <a:lnTo>
                  <a:pt x="7587" y="14140"/>
                </a:lnTo>
                <a:lnTo>
                  <a:pt x="7863" y="13864"/>
                </a:lnTo>
                <a:lnTo>
                  <a:pt x="8121" y="13551"/>
                </a:lnTo>
                <a:lnTo>
                  <a:pt x="8378" y="13238"/>
                </a:lnTo>
                <a:lnTo>
                  <a:pt x="8599" y="12925"/>
                </a:lnTo>
                <a:lnTo>
                  <a:pt x="8820" y="12575"/>
                </a:lnTo>
                <a:lnTo>
                  <a:pt x="9023" y="12225"/>
                </a:lnTo>
                <a:lnTo>
                  <a:pt x="9207" y="11876"/>
                </a:lnTo>
                <a:lnTo>
                  <a:pt x="9373" y="11507"/>
                </a:lnTo>
                <a:lnTo>
                  <a:pt x="9520" y="11139"/>
                </a:lnTo>
                <a:lnTo>
                  <a:pt x="9649" y="10753"/>
                </a:lnTo>
                <a:lnTo>
                  <a:pt x="9759" y="10348"/>
                </a:lnTo>
                <a:lnTo>
                  <a:pt x="9851" y="9961"/>
                </a:lnTo>
                <a:lnTo>
                  <a:pt x="9925" y="9556"/>
                </a:lnTo>
                <a:lnTo>
                  <a:pt x="9980" y="9132"/>
                </a:lnTo>
                <a:lnTo>
                  <a:pt x="9999" y="8709"/>
                </a:lnTo>
                <a:lnTo>
                  <a:pt x="10017" y="8285"/>
                </a:lnTo>
                <a:lnTo>
                  <a:pt x="9999" y="7862"/>
                </a:lnTo>
                <a:lnTo>
                  <a:pt x="9980" y="7438"/>
                </a:lnTo>
                <a:lnTo>
                  <a:pt x="9925" y="7015"/>
                </a:lnTo>
                <a:lnTo>
                  <a:pt x="9851" y="6610"/>
                </a:lnTo>
                <a:lnTo>
                  <a:pt x="9759" y="6223"/>
                </a:lnTo>
                <a:lnTo>
                  <a:pt x="9649" y="5818"/>
                </a:lnTo>
                <a:lnTo>
                  <a:pt x="9520" y="5432"/>
                </a:lnTo>
                <a:lnTo>
                  <a:pt x="9373" y="5063"/>
                </a:lnTo>
                <a:lnTo>
                  <a:pt x="9207" y="4695"/>
                </a:lnTo>
                <a:lnTo>
                  <a:pt x="9023" y="4345"/>
                </a:lnTo>
                <a:lnTo>
                  <a:pt x="8820" y="3995"/>
                </a:lnTo>
                <a:lnTo>
                  <a:pt x="8599" y="3646"/>
                </a:lnTo>
                <a:lnTo>
                  <a:pt x="8378" y="3333"/>
                </a:lnTo>
                <a:lnTo>
                  <a:pt x="8121" y="3020"/>
                </a:lnTo>
                <a:lnTo>
                  <a:pt x="7863" y="2707"/>
                </a:lnTo>
                <a:lnTo>
                  <a:pt x="7587" y="2430"/>
                </a:lnTo>
                <a:lnTo>
                  <a:pt x="7310" y="2154"/>
                </a:lnTo>
                <a:lnTo>
                  <a:pt x="6997" y="1897"/>
                </a:lnTo>
                <a:lnTo>
                  <a:pt x="6684" y="1639"/>
                </a:lnTo>
                <a:lnTo>
                  <a:pt x="6371" y="1418"/>
                </a:lnTo>
                <a:lnTo>
                  <a:pt x="6022" y="1197"/>
                </a:lnTo>
                <a:lnTo>
                  <a:pt x="5672" y="994"/>
                </a:lnTo>
                <a:lnTo>
                  <a:pt x="5322" y="810"/>
                </a:lnTo>
                <a:lnTo>
                  <a:pt x="4954" y="645"/>
                </a:lnTo>
                <a:lnTo>
                  <a:pt x="4586" y="497"/>
                </a:lnTo>
                <a:lnTo>
                  <a:pt x="4199" y="368"/>
                </a:lnTo>
                <a:lnTo>
                  <a:pt x="3794" y="258"/>
                </a:lnTo>
                <a:lnTo>
                  <a:pt x="3407" y="166"/>
                </a:lnTo>
                <a:lnTo>
                  <a:pt x="3002" y="92"/>
                </a:lnTo>
                <a:lnTo>
                  <a:pt x="2579" y="37"/>
                </a:lnTo>
                <a:lnTo>
                  <a:pt x="2155" y="19"/>
                </a:lnTo>
                <a:lnTo>
                  <a:pt x="173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9"/>
          <p:cNvSpPr txBox="1">
            <a:spLocks noGrp="1"/>
          </p:cNvSpPr>
          <p:nvPr>
            <p:ph type="title"/>
          </p:nvPr>
        </p:nvSpPr>
        <p:spPr>
          <a:xfrm>
            <a:off x="4320075" y="893225"/>
            <a:ext cx="4366800" cy="690900"/>
          </a:xfrm>
          <a:prstGeom prst="rect">
            <a:avLst/>
          </a:prstGeom>
        </p:spPr>
        <p:txBody>
          <a:bodyPr spcFirstLastPara="1" wrap="square" lIns="91425" tIns="91425" rIns="91425" bIns="91425" anchor="b"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82" name="Google Shape;82;p9"/>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3"/>
        <p:cNvGrpSpPr/>
        <p:nvPr/>
      </p:nvGrpSpPr>
      <p:grpSpPr>
        <a:xfrm>
          <a:off x="0" y="0"/>
          <a:ext cx="0" cy="0"/>
          <a:chOff x="0" y="0"/>
          <a:chExt cx="0" cy="0"/>
        </a:xfrm>
      </p:grpSpPr>
      <p:sp>
        <p:nvSpPr>
          <p:cNvPr id="84" name="Google Shape;84;p10"/>
          <p:cNvSpPr/>
          <p:nvPr/>
        </p:nvSpPr>
        <p:spPr>
          <a:xfrm>
            <a:off x="0" y="0"/>
            <a:ext cx="9144093" cy="5143522"/>
          </a:xfrm>
          <a:custGeom>
            <a:avLst/>
            <a:gdLst/>
            <a:ahLst/>
            <a:cxnLst/>
            <a:rect l="l" t="t" r="r" b="b"/>
            <a:pathLst>
              <a:path w="94269" h="53026" extrusionOk="0">
                <a:moveTo>
                  <a:pt x="13957" y="6721"/>
                </a:moveTo>
                <a:lnTo>
                  <a:pt x="14436" y="6960"/>
                </a:lnTo>
                <a:lnTo>
                  <a:pt x="14988" y="7255"/>
                </a:lnTo>
                <a:lnTo>
                  <a:pt x="15706" y="7660"/>
                </a:lnTo>
                <a:lnTo>
                  <a:pt x="16590" y="8157"/>
                </a:lnTo>
                <a:lnTo>
                  <a:pt x="17584" y="8746"/>
                </a:lnTo>
                <a:lnTo>
                  <a:pt x="18652" y="9446"/>
                </a:lnTo>
                <a:lnTo>
                  <a:pt x="19794" y="10219"/>
                </a:lnTo>
                <a:lnTo>
                  <a:pt x="20383" y="10642"/>
                </a:lnTo>
                <a:lnTo>
                  <a:pt x="20972" y="11084"/>
                </a:lnTo>
                <a:lnTo>
                  <a:pt x="21580" y="11526"/>
                </a:lnTo>
                <a:lnTo>
                  <a:pt x="22169" y="12005"/>
                </a:lnTo>
                <a:lnTo>
                  <a:pt x="22758" y="12502"/>
                </a:lnTo>
                <a:lnTo>
                  <a:pt x="23329" y="13018"/>
                </a:lnTo>
                <a:lnTo>
                  <a:pt x="23899" y="13533"/>
                </a:lnTo>
                <a:lnTo>
                  <a:pt x="24452" y="14085"/>
                </a:lnTo>
                <a:lnTo>
                  <a:pt x="24986" y="14638"/>
                </a:lnTo>
                <a:lnTo>
                  <a:pt x="25483" y="15208"/>
                </a:lnTo>
                <a:lnTo>
                  <a:pt x="25962" y="15798"/>
                </a:lnTo>
                <a:lnTo>
                  <a:pt x="26422" y="16405"/>
                </a:lnTo>
                <a:lnTo>
                  <a:pt x="26845" y="17013"/>
                </a:lnTo>
                <a:lnTo>
                  <a:pt x="27232" y="17639"/>
                </a:lnTo>
                <a:lnTo>
                  <a:pt x="27582" y="18283"/>
                </a:lnTo>
                <a:lnTo>
                  <a:pt x="27729" y="18596"/>
                </a:lnTo>
                <a:lnTo>
                  <a:pt x="27876" y="18928"/>
                </a:lnTo>
                <a:lnTo>
                  <a:pt x="28005" y="19241"/>
                </a:lnTo>
                <a:lnTo>
                  <a:pt x="28134" y="19572"/>
                </a:lnTo>
                <a:lnTo>
                  <a:pt x="28245" y="19885"/>
                </a:lnTo>
                <a:lnTo>
                  <a:pt x="28337" y="20216"/>
                </a:lnTo>
                <a:lnTo>
                  <a:pt x="28484" y="20842"/>
                </a:lnTo>
                <a:lnTo>
                  <a:pt x="28594" y="21468"/>
                </a:lnTo>
                <a:lnTo>
                  <a:pt x="28668" y="22094"/>
                </a:lnTo>
                <a:lnTo>
                  <a:pt x="28686" y="22702"/>
                </a:lnTo>
                <a:lnTo>
                  <a:pt x="28686" y="23291"/>
                </a:lnTo>
                <a:lnTo>
                  <a:pt x="28650" y="23880"/>
                </a:lnTo>
                <a:lnTo>
                  <a:pt x="28576" y="24451"/>
                </a:lnTo>
                <a:lnTo>
                  <a:pt x="28465" y="25003"/>
                </a:lnTo>
                <a:lnTo>
                  <a:pt x="28337" y="25556"/>
                </a:lnTo>
                <a:lnTo>
                  <a:pt x="28189" y="26090"/>
                </a:lnTo>
                <a:lnTo>
                  <a:pt x="28024" y="26587"/>
                </a:lnTo>
                <a:lnTo>
                  <a:pt x="27839" y="27084"/>
                </a:lnTo>
                <a:lnTo>
                  <a:pt x="27637" y="27563"/>
                </a:lnTo>
                <a:lnTo>
                  <a:pt x="27434" y="28023"/>
                </a:lnTo>
                <a:lnTo>
                  <a:pt x="27213" y="28446"/>
                </a:lnTo>
                <a:lnTo>
                  <a:pt x="26974" y="28870"/>
                </a:lnTo>
                <a:lnTo>
                  <a:pt x="26753" y="29257"/>
                </a:lnTo>
                <a:lnTo>
                  <a:pt x="26514" y="29625"/>
                </a:lnTo>
                <a:lnTo>
                  <a:pt x="26072" y="30288"/>
                </a:lnTo>
                <a:lnTo>
                  <a:pt x="25649" y="30840"/>
                </a:lnTo>
                <a:lnTo>
                  <a:pt x="25299" y="31300"/>
                </a:lnTo>
                <a:lnTo>
                  <a:pt x="25004" y="31632"/>
                </a:lnTo>
                <a:lnTo>
                  <a:pt x="24746" y="31889"/>
                </a:lnTo>
                <a:lnTo>
                  <a:pt x="24378" y="31889"/>
                </a:lnTo>
                <a:lnTo>
                  <a:pt x="23936" y="31871"/>
                </a:lnTo>
                <a:lnTo>
                  <a:pt x="23365" y="31834"/>
                </a:lnTo>
                <a:lnTo>
                  <a:pt x="22666" y="31742"/>
                </a:lnTo>
                <a:lnTo>
                  <a:pt x="21874" y="31613"/>
                </a:lnTo>
                <a:lnTo>
                  <a:pt x="21451" y="31521"/>
                </a:lnTo>
                <a:lnTo>
                  <a:pt x="21009" y="31429"/>
                </a:lnTo>
                <a:lnTo>
                  <a:pt x="20548" y="31300"/>
                </a:lnTo>
                <a:lnTo>
                  <a:pt x="20088" y="31171"/>
                </a:lnTo>
                <a:lnTo>
                  <a:pt x="19609" y="31006"/>
                </a:lnTo>
                <a:lnTo>
                  <a:pt x="19131" y="30822"/>
                </a:lnTo>
                <a:lnTo>
                  <a:pt x="18634" y="30619"/>
                </a:lnTo>
                <a:lnTo>
                  <a:pt x="18155" y="30380"/>
                </a:lnTo>
                <a:lnTo>
                  <a:pt x="17676" y="30122"/>
                </a:lnTo>
                <a:lnTo>
                  <a:pt x="17198" y="29846"/>
                </a:lnTo>
                <a:lnTo>
                  <a:pt x="16719" y="29533"/>
                </a:lnTo>
                <a:lnTo>
                  <a:pt x="16259" y="29201"/>
                </a:lnTo>
                <a:lnTo>
                  <a:pt x="15798" y="28815"/>
                </a:lnTo>
                <a:lnTo>
                  <a:pt x="15356" y="28410"/>
                </a:lnTo>
                <a:lnTo>
                  <a:pt x="14951" y="27968"/>
                </a:lnTo>
                <a:lnTo>
                  <a:pt x="14546" y="27507"/>
                </a:lnTo>
                <a:lnTo>
                  <a:pt x="14160" y="26992"/>
                </a:lnTo>
                <a:lnTo>
                  <a:pt x="13810" y="26440"/>
                </a:lnTo>
                <a:lnTo>
                  <a:pt x="13644" y="26145"/>
                </a:lnTo>
                <a:lnTo>
                  <a:pt x="13478" y="25850"/>
                </a:lnTo>
                <a:lnTo>
                  <a:pt x="13331" y="25537"/>
                </a:lnTo>
                <a:lnTo>
                  <a:pt x="13184" y="25224"/>
                </a:lnTo>
                <a:lnTo>
                  <a:pt x="13055" y="24893"/>
                </a:lnTo>
                <a:lnTo>
                  <a:pt x="12926" y="24562"/>
                </a:lnTo>
                <a:lnTo>
                  <a:pt x="12705" y="23862"/>
                </a:lnTo>
                <a:lnTo>
                  <a:pt x="12521" y="23162"/>
                </a:lnTo>
                <a:lnTo>
                  <a:pt x="12374" y="22426"/>
                </a:lnTo>
                <a:lnTo>
                  <a:pt x="12245" y="21689"/>
                </a:lnTo>
                <a:lnTo>
                  <a:pt x="12153" y="20935"/>
                </a:lnTo>
                <a:lnTo>
                  <a:pt x="12097" y="20161"/>
                </a:lnTo>
                <a:lnTo>
                  <a:pt x="12061" y="19388"/>
                </a:lnTo>
                <a:lnTo>
                  <a:pt x="12042" y="18615"/>
                </a:lnTo>
                <a:lnTo>
                  <a:pt x="12042" y="17841"/>
                </a:lnTo>
                <a:lnTo>
                  <a:pt x="12079" y="17086"/>
                </a:lnTo>
                <a:lnTo>
                  <a:pt x="12116" y="16313"/>
                </a:lnTo>
                <a:lnTo>
                  <a:pt x="12190" y="15558"/>
                </a:lnTo>
                <a:lnTo>
                  <a:pt x="12263" y="14803"/>
                </a:lnTo>
                <a:lnTo>
                  <a:pt x="12355" y="14085"/>
                </a:lnTo>
                <a:lnTo>
                  <a:pt x="12466" y="13367"/>
                </a:lnTo>
                <a:lnTo>
                  <a:pt x="12687" y="12005"/>
                </a:lnTo>
                <a:lnTo>
                  <a:pt x="12926" y="10753"/>
                </a:lnTo>
                <a:lnTo>
                  <a:pt x="13184" y="9611"/>
                </a:lnTo>
                <a:lnTo>
                  <a:pt x="13423" y="8636"/>
                </a:lnTo>
                <a:lnTo>
                  <a:pt x="13626" y="7844"/>
                </a:lnTo>
                <a:lnTo>
                  <a:pt x="13810" y="7236"/>
                </a:lnTo>
                <a:lnTo>
                  <a:pt x="13957" y="6721"/>
                </a:lnTo>
                <a:close/>
                <a:moveTo>
                  <a:pt x="1" y="0"/>
                </a:moveTo>
                <a:lnTo>
                  <a:pt x="1" y="53026"/>
                </a:lnTo>
                <a:lnTo>
                  <a:pt x="94269" y="53026"/>
                </a:lnTo>
                <a:lnTo>
                  <a:pt x="9426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10"/>
          <p:cNvSpPr/>
          <p:nvPr/>
        </p:nvSpPr>
        <p:spPr>
          <a:xfrm>
            <a:off x="1650244" y="3237827"/>
            <a:ext cx="930521" cy="1355672"/>
          </a:xfrm>
          <a:custGeom>
            <a:avLst/>
            <a:gdLst/>
            <a:ahLst/>
            <a:cxnLst/>
            <a:rect l="l" t="t" r="r" b="b"/>
            <a:pathLst>
              <a:path w="9593" h="13976" extrusionOk="0">
                <a:moveTo>
                  <a:pt x="7163" y="1"/>
                </a:moveTo>
                <a:lnTo>
                  <a:pt x="6610" y="19"/>
                </a:lnTo>
                <a:lnTo>
                  <a:pt x="6260" y="56"/>
                </a:lnTo>
                <a:lnTo>
                  <a:pt x="5874" y="111"/>
                </a:lnTo>
                <a:lnTo>
                  <a:pt x="5469" y="166"/>
                </a:lnTo>
                <a:lnTo>
                  <a:pt x="5027" y="277"/>
                </a:lnTo>
                <a:lnTo>
                  <a:pt x="4585" y="387"/>
                </a:lnTo>
                <a:lnTo>
                  <a:pt x="4125" y="553"/>
                </a:lnTo>
                <a:lnTo>
                  <a:pt x="3664" y="756"/>
                </a:lnTo>
                <a:lnTo>
                  <a:pt x="3204" y="995"/>
                </a:lnTo>
                <a:lnTo>
                  <a:pt x="2983" y="1124"/>
                </a:lnTo>
                <a:lnTo>
                  <a:pt x="2762" y="1271"/>
                </a:lnTo>
                <a:lnTo>
                  <a:pt x="2541" y="1418"/>
                </a:lnTo>
                <a:lnTo>
                  <a:pt x="2320" y="1603"/>
                </a:lnTo>
                <a:lnTo>
                  <a:pt x="2118" y="1787"/>
                </a:lnTo>
                <a:lnTo>
                  <a:pt x="1915" y="1971"/>
                </a:lnTo>
                <a:lnTo>
                  <a:pt x="1713" y="2192"/>
                </a:lnTo>
                <a:lnTo>
                  <a:pt x="1529" y="2413"/>
                </a:lnTo>
                <a:lnTo>
                  <a:pt x="1344" y="2652"/>
                </a:lnTo>
                <a:lnTo>
                  <a:pt x="1160" y="2910"/>
                </a:lnTo>
                <a:lnTo>
                  <a:pt x="1013" y="3186"/>
                </a:lnTo>
                <a:lnTo>
                  <a:pt x="866" y="3462"/>
                </a:lnTo>
                <a:lnTo>
                  <a:pt x="700" y="3830"/>
                </a:lnTo>
                <a:lnTo>
                  <a:pt x="553" y="4217"/>
                </a:lnTo>
                <a:lnTo>
                  <a:pt x="424" y="4622"/>
                </a:lnTo>
                <a:lnTo>
                  <a:pt x="313" y="5027"/>
                </a:lnTo>
                <a:lnTo>
                  <a:pt x="221" y="5451"/>
                </a:lnTo>
                <a:lnTo>
                  <a:pt x="148" y="5874"/>
                </a:lnTo>
                <a:lnTo>
                  <a:pt x="92" y="6298"/>
                </a:lnTo>
                <a:lnTo>
                  <a:pt x="56" y="6739"/>
                </a:lnTo>
                <a:lnTo>
                  <a:pt x="19" y="7181"/>
                </a:lnTo>
                <a:lnTo>
                  <a:pt x="0" y="7605"/>
                </a:lnTo>
                <a:lnTo>
                  <a:pt x="0" y="8489"/>
                </a:lnTo>
                <a:lnTo>
                  <a:pt x="37" y="9335"/>
                </a:lnTo>
                <a:lnTo>
                  <a:pt x="111" y="10164"/>
                </a:lnTo>
                <a:lnTo>
                  <a:pt x="185" y="10937"/>
                </a:lnTo>
                <a:lnTo>
                  <a:pt x="295" y="11655"/>
                </a:lnTo>
                <a:lnTo>
                  <a:pt x="405" y="12318"/>
                </a:lnTo>
                <a:lnTo>
                  <a:pt x="516" y="12871"/>
                </a:lnTo>
                <a:lnTo>
                  <a:pt x="682" y="13681"/>
                </a:lnTo>
                <a:lnTo>
                  <a:pt x="755" y="13975"/>
                </a:lnTo>
                <a:lnTo>
                  <a:pt x="1050" y="13846"/>
                </a:lnTo>
                <a:lnTo>
                  <a:pt x="1786" y="13497"/>
                </a:lnTo>
                <a:lnTo>
                  <a:pt x="2302" y="13239"/>
                </a:lnTo>
                <a:lnTo>
                  <a:pt x="2873" y="12926"/>
                </a:lnTo>
                <a:lnTo>
                  <a:pt x="3499" y="12558"/>
                </a:lnTo>
                <a:lnTo>
                  <a:pt x="4180" y="12152"/>
                </a:lnTo>
                <a:lnTo>
                  <a:pt x="4861" y="11711"/>
                </a:lnTo>
                <a:lnTo>
                  <a:pt x="5561" y="11213"/>
                </a:lnTo>
                <a:lnTo>
                  <a:pt x="6260" y="10680"/>
                </a:lnTo>
                <a:lnTo>
                  <a:pt x="6592" y="10385"/>
                </a:lnTo>
                <a:lnTo>
                  <a:pt x="6923" y="10090"/>
                </a:lnTo>
                <a:lnTo>
                  <a:pt x="7236" y="9796"/>
                </a:lnTo>
                <a:lnTo>
                  <a:pt x="7549" y="9483"/>
                </a:lnTo>
                <a:lnTo>
                  <a:pt x="7825" y="9170"/>
                </a:lnTo>
                <a:lnTo>
                  <a:pt x="8102" y="8838"/>
                </a:lnTo>
                <a:lnTo>
                  <a:pt x="8359" y="8507"/>
                </a:lnTo>
                <a:lnTo>
                  <a:pt x="8599" y="8157"/>
                </a:lnTo>
                <a:lnTo>
                  <a:pt x="8820" y="7807"/>
                </a:lnTo>
                <a:lnTo>
                  <a:pt x="9004" y="7457"/>
                </a:lnTo>
                <a:lnTo>
                  <a:pt x="9133" y="7163"/>
                </a:lnTo>
                <a:lnTo>
                  <a:pt x="9243" y="6868"/>
                </a:lnTo>
                <a:lnTo>
                  <a:pt x="9354" y="6592"/>
                </a:lnTo>
                <a:lnTo>
                  <a:pt x="9427" y="6298"/>
                </a:lnTo>
                <a:lnTo>
                  <a:pt x="9482" y="6021"/>
                </a:lnTo>
                <a:lnTo>
                  <a:pt x="9538" y="5727"/>
                </a:lnTo>
                <a:lnTo>
                  <a:pt x="9556" y="5451"/>
                </a:lnTo>
                <a:lnTo>
                  <a:pt x="9575" y="5174"/>
                </a:lnTo>
                <a:lnTo>
                  <a:pt x="9593" y="4917"/>
                </a:lnTo>
                <a:lnTo>
                  <a:pt x="9575" y="4641"/>
                </a:lnTo>
                <a:lnTo>
                  <a:pt x="9556" y="4383"/>
                </a:lnTo>
                <a:lnTo>
                  <a:pt x="9519" y="4125"/>
                </a:lnTo>
                <a:lnTo>
                  <a:pt x="9427" y="3609"/>
                </a:lnTo>
                <a:lnTo>
                  <a:pt x="9317" y="3131"/>
                </a:lnTo>
                <a:lnTo>
                  <a:pt x="9169" y="2670"/>
                </a:lnTo>
                <a:lnTo>
                  <a:pt x="8985" y="2247"/>
                </a:lnTo>
                <a:lnTo>
                  <a:pt x="8801" y="1842"/>
                </a:lnTo>
                <a:lnTo>
                  <a:pt x="8617" y="1474"/>
                </a:lnTo>
                <a:lnTo>
                  <a:pt x="8415" y="1142"/>
                </a:lnTo>
                <a:lnTo>
                  <a:pt x="8230" y="848"/>
                </a:lnTo>
                <a:lnTo>
                  <a:pt x="7899" y="387"/>
                </a:lnTo>
                <a:lnTo>
                  <a:pt x="2836" y="9777"/>
                </a:lnTo>
                <a:lnTo>
                  <a:pt x="716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10"/>
          <p:cNvSpPr/>
          <p:nvPr/>
        </p:nvSpPr>
        <p:spPr>
          <a:xfrm>
            <a:off x="0" y="2514602"/>
            <a:ext cx="1378855" cy="1907408"/>
          </a:xfrm>
          <a:custGeom>
            <a:avLst/>
            <a:gdLst/>
            <a:ahLst/>
            <a:cxnLst/>
            <a:rect l="l" t="t" r="r" b="b"/>
            <a:pathLst>
              <a:path w="14215" h="19664" extrusionOk="0">
                <a:moveTo>
                  <a:pt x="4383" y="0"/>
                </a:moveTo>
                <a:lnTo>
                  <a:pt x="3794" y="18"/>
                </a:lnTo>
                <a:lnTo>
                  <a:pt x="3223" y="74"/>
                </a:lnTo>
                <a:lnTo>
                  <a:pt x="2652" y="147"/>
                </a:lnTo>
                <a:lnTo>
                  <a:pt x="2100" y="276"/>
                </a:lnTo>
                <a:lnTo>
                  <a:pt x="1548" y="405"/>
                </a:lnTo>
                <a:lnTo>
                  <a:pt x="1014" y="589"/>
                </a:lnTo>
                <a:lnTo>
                  <a:pt x="498" y="792"/>
                </a:lnTo>
                <a:lnTo>
                  <a:pt x="1" y="1031"/>
                </a:lnTo>
                <a:lnTo>
                  <a:pt x="1" y="18633"/>
                </a:lnTo>
                <a:lnTo>
                  <a:pt x="498" y="18872"/>
                </a:lnTo>
                <a:lnTo>
                  <a:pt x="1014" y="19075"/>
                </a:lnTo>
                <a:lnTo>
                  <a:pt x="1548" y="19259"/>
                </a:lnTo>
                <a:lnTo>
                  <a:pt x="2100" y="19388"/>
                </a:lnTo>
                <a:lnTo>
                  <a:pt x="2652" y="19516"/>
                </a:lnTo>
                <a:lnTo>
                  <a:pt x="3223" y="19590"/>
                </a:lnTo>
                <a:lnTo>
                  <a:pt x="3794" y="19645"/>
                </a:lnTo>
                <a:lnTo>
                  <a:pt x="4383" y="19664"/>
                </a:lnTo>
                <a:lnTo>
                  <a:pt x="4880" y="19645"/>
                </a:lnTo>
                <a:lnTo>
                  <a:pt x="5396" y="19608"/>
                </a:lnTo>
                <a:lnTo>
                  <a:pt x="5874" y="19553"/>
                </a:lnTo>
                <a:lnTo>
                  <a:pt x="6371" y="19461"/>
                </a:lnTo>
                <a:lnTo>
                  <a:pt x="6832" y="19351"/>
                </a:lnTo>
                <a:lnTo>
                  <a:pt x="7310" y="19222"/>
                </a:lnTo>
                <a:lnTo>
                  <a:pt x="7771" y="19075"/>
                </a:lnTo>
                <a:lnTo>
                  <a:pt x="8213" y="18890"/>
                </a:lnTo>
                <a:lnTo>
                  <a:pt x="8654" y="18688"/>
                </a:lnTo>
                <a:lnTo>
                  <a:pt x="9078" y="18485"/>
                </a:lnTo>
                <a:lnTo>
                  <a:pt x="9483" y="18246"/>
                </a:lnTo>
                <a:lnTo>
                  <a:pt x="9888" y="17988"/>
                </a:lnTo>
                <a:lnTo>
                  <a:pt x="10275" y="17712"/>
                </a:lnTo>
                <a:lnTo>
                  <a:pt x="10643" y="17417"/>
                </a:lnTo>
                <a:lnTo>
                  <a:pt x="10993" y="17104"/>
                </a:lnTo>
                <a:lnTo>
                  <a:pt x="11343" y="16791"/>
                </a:lnTo>
                <a:lnTo>
                  <a:pt x="11656" y="16442"/>
                </a:lnTo>
                <a:lnTo>
                  <a:pt x="11969" y="16092"/>
                </a:lnTo>
                <a:lnTo>
                  <a:pt x="12263" y="15724"/>
                </a:lnTo>
                <a:lnTo>
                  <a:pt x="12539" y="15337"/>
                </a:lnTo>
                <a:lnTo>
                  <a:pt x="12797" y="14932"/>
                </a:lnTo>
                <a:lnTo>
                  <a:pt x="13036" y="14527"/>
                </a:lnTo>
                <a:lnTo>
                  <a:pt x="13239" y="14103"/>
                </a:lnTo>
                <a:lnTo>
                  <a:pt x="13442" y="13662"/>
                </a:lnTo>
                <a:lnTo>
                  <a:pt x="13626" y="13220"/>
                </a:lnTo>
                <a:lnTo>
                  <a:pt x="13773" y="12759"/>
                </a:lnTo>
                <a:lnTo>
                  <a:pt x="13902" y="12281"/>
                </a:lnTo>
                <a:lnTo>
                  <a:pt x="14012" y="11820"/>
                </a:lnTo>
                <a:lnTo>
                  <a:pt x="14104" y="11323"/>
                </a:lnTo>
                <a:lnTo>
                  <a:pt x="14160" y="10845"/>
                </a:lnTo>
                <a:lnTo>
                  <a:pt x="14196" y="10329"/>
                </a:lnTo>
                <a:lnTo>
                  <a:pt x="14215" y="9832"/>
                </a:lnTo>
                <a:lnTo>
                  <a:pt x="14196" y="9335"/>
                </a:lnTo>
                <a:lnTo>
                  <a:pt x="14160" y="8819"/>
                </a:lnTo>
                <a:lnTo>
                  <a:pt x="14104" y="8341"/>
                </a:lnTo>
                <a:lnTo>
                  <a:pt x="14012" y="7843"/>
                </a:lnTo>
                <a:lnTo>
                  <a:pt x="13902" y="7383"/>
                </a:lnTo>
                <a:lnTo>
                  <a:pt x="13773" y="6904"/>
                </a:lnTo>
                <a:lnTo>
                  <a:pt x="13626" y="6444"/>
                </a:lnTo>
                <a:lnTo>
                  <a:pt x="13442" y="6002"/>
                </a:lnTo>
                <a:lnTo>
                  <a:pt x="13239" y="5560"/>
                </a:lnTo>
                <a:lnTo>
                  <a:pt x="13036" y="5137"/>
                </a:lnTo>
                <a:lnTo>
                  <a:pt x="12797" y="4732"/>
                </a:lnTo>
                <a:lnTo>
                  <a:pt x="12539" y="4327"/>
                </a:lnTo>
                <a:lnTo>
                  <a:pt x="12263" y="3940"/>
                </a:lnTo>
                <a:lnTo>
                  <a:pt x="11969" y="3572"/>
                </a:lnTo>
                <a:lnTo>
                  <a:pt x="11656" y="3222"/>
                </a:lnTo>
                <a:lnTo>
                  <a:pt x="11343" y="2872"/>
                </a:lnTo>
                <a:lnTo>
                  <a:pt x="10993" y="2559"/>
                </a:lnTo>
                <a:lnTo>
                  <a:pt x="10643" y="2246"/>
                </a:lnTo>
                <a:lnTo>
                  <a:pt x="10275" y="1952"/>
                </a:lnTo>
                <a:lnTo>
                  <a:pt x="9888" y="1676"/>
                </a:lnTo>
                <a:lnTo>
                  <a:pt x="9483" y="1418"/>
                </a:lnTo>
                <a:lnTo>
                  <a:pt x="9078" y="1178"/>
                </a:lnTo>
                <a:lnTo>
                  <a:pt x="8654" y="976"/>
                </a:lnTo>
                <a:lnTo>
                  <a:pt x="8213" y="773"/>
                </a:lnTo>
                <a:lnTo>
                  <a:pt x="7771" y="589"/>
                </a:lnTo>
                <a:lnTo>
                  <a:pt x="7310" y="442"/>
                </a:lnTo>
                <a:lnTo>
                  <a:pt x="6832" y="313"/>
                </a:lnTo>
                <a:lnTo>
                  <a:pt x="6371" y="203"/>
                </a:lnTo>
                <a:lnTo>
                  <a:pt x="5874" y="111"/>
                </a:lnTo>
                <a:lnTo>
                  <a:pt x="5396" y="55"/>
                </a:lnTo>
                <a:lnTo>
                  <a:pt x="4880" y="18"/>
                </a:lnTo>
                <a:lnTo>
                  <a:pt x="43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10"/>
          <p:cNvSpPr/>
          <p:nvPr/>
        </p:nvSpPr>
        <p:spPr>
          <a:xfrm>
            <a:off x="2114578" y="0"/>
            <a:ext cx="1107352" cy="964471"/>
          </a:xfrm>
          <a:custGeom>
            <a:avLst/>
            <a:gdLst/>
            <a:ahLst/>
            <a:cxnLst/>
            <a:rect l="l" t="t" r="r" b="b"/>
            <a:pathLst>
              <a:path w="11416" h="9943" extrusionOk="0">
                <a:moveTo>
                  <a:pt x="1878" y="0"/>
                </a:moveTo>
                <a:lnTo>
                  <a:pt x="1676" y="203"/>
                </a:lnTo>
                <a:lnTo>
                  <a:pt x="1473" y="406"/>
                </a:lnTo>
                <a:lnTo>
                  <a:pt x="1271" y="626"/>
                </a:lnTo>
                <a:lnTo>
                  <a:pt x="1105" y="866"/>
                </a:lnTo>
                <a:lnTo>
                  <a:pt x="939" y="1105"/>
                </a:lnTo>
                <a:lnTo>
                  <a:pt x="774" y="1363"/>
                </a:lnTo>
                <a:lnTo>
                  <a:pt x="645" y="1621"/>
                </a:lnTo>
                <a:lnTo>
                  <a:pt x="516" y="1878"/>
                </a:lnTo>
                <a:lnTo>
                  <a:pt x="387" y="2155"/>
                </a:lnTo>
                <a:lnTo>
                  <a:pt x="295" y="2431"/>
                </a:lnTo>
                <a:lnTo>
                  <a:pt x="203" y="2725"/>
                </a:lnTo>
                <a:lnTo>
                  <a:pt x="129" y="3020"/>
                </a:lnTo>
                <a:lnTo>
                  <a:pt x="74" y="3315"/>
                </a:lnTo>
                <a:lnTo>
                  <a:pt x="37" y="3609"/>
                </a:lnTo>
                <a:lnTo>
                  <a:pt x="0" y="3922"/>
                </a:lnTo>
                <a:lnTo>
                  <a:pt x="0" y="4235"/>
                </a:lnTo>
                <a:lnTo>
                  <a:pt x="0" y="4530"/>
                </a:lnTo>
                <a:lnTo>
                  <a:pt x="37" y="4824"/>
                </a:lnTo>
                <a:lnTo>
                  <a:pt x="74" y="5100"/>
                </a:lnTo>
                <a:lnTo>
                  <a:pt x="111" y="5377"/>
                </a:lnTo>
                <a:lnTo>
                  <a:pt x="185" y="5653"/>
                </a:lnTo>
                <a:lnTo>
                  <a:pt x="258" y="5929"/>
                </a:lnTo>
                <a:lnTo>
                  <a:pt x="350" y="6205"/>
                </a:lnTo>
                <a:lnTo>
                  <a:pt x="442" y="6463"/>
                </a:lnTo>
                <a:lnTo>
                  <a:pt x="571" y="6702"/>
                </a:lnTo>
                <a:lnTo>
                  <a:pt x="682" y="6960"/>
                </a:lnTo>
                <a:lnTo>
                  <a:pt x="829" y="7199"/>
                </a:lnTo>
                <a:lnTo>
                  <a:pt x="976" y="7420"/>
                </a:lnTo>
                <a:lnTo>
                  <a:pt x="1142" y="7641"/>
                </a:lnTo>
                <a:lnTo>
                  <a:pt x="1308" y="7862"/>
                </a:lnTo>
                <a:lnTo>
                  <a:pt x="1492" y="8065"/>
                </a:lnTo>
                <a:lnTo>
                  <a:pt x="1676" y="8267"/>
                </a:lnTo>
                <a:lnTo>
                  <a:pt x="1878" y="8451"/>
                </a:lnTo>
                <a:lnTo>
                  <a:pt x="2081" y="8636"/>
                </a:lnTo>
                <a:lnTo>
                  <a:pt x="2302" y="8801"/>
                </a:lnTo>
                <a:lnTo>
                  <a:pt x="2523" y="8967"/>
                </a:lnTo>
                <a:lnTo>
                  <a:pt x="2744" y="9114"/>
                </a:lnTo>
                <a:lnTo>
                  <a:pt x="2983" y="9262"/>
                </a:lnTo>
                <a:lnTo>
                  <a:pt x="3241" y="9372"/>
                </a:lnTo>
                <a:lnTo>
                  <a:pt x="3480" y="9501"/>
                </a:lnTo>
                <a:lnTo>
                  <a:pt x="3738" y="9593"/>
                </a:lnTo>
                <a:lnTo>
                  <a:pt x="4014" y="9685"/>
                </a:lnTo>
                <a:lnTo>
                  <a:pt x="4290" y="9759"/>
                </a:lnTo>
                <a:lnTo>
                  <a:pt x="4567" y="9832"/>
                </a:lnTo>
                <a:lnTo>
                  <a:pt x="4843" y="9869"/>
                </a:lnTo>
                <a:lnTo>
                  <a:pt x="5119" y="9906"/>
                </a:lnTo>
                <a:lnTo>
                  <a:pt x="5413" y="9943"/>
                </a:lnTo>
                <a:lnTo>
                  <a:pt x="6003" y="9943"/>
                </a:lnTo>
                <a:lnTo>
                  <a:pt x="6297" y="9906"/>
                </a:lnTo>
                <a:lnTo>
                  <a:pt x="6573" y="9869"/>
                </a:lnTo>
                <a:lnTo>
                  <a:pt x="6850" y="9832"/>
                </a:lnTo>
                <a:lnTo>
                  <a:pt x="7126" y="9759"/>
                </a:lnTo>
                <a:lnTo>
                  <a:pt x="7402" y="9685"/>
                </a:lnTo>
                <a:lnTo>
                  <a:pt x="7678" y="9593"/>
                </a:lnTo>
                <a:lnTo>
                  <a:pt x="7936" y="9501"/>
                </a:lnTo>
                <a:lnTo>
                  <a:pt x="8175" y="9372"/>
                </a:lnTo>
                <a:lnTo>
                  <a:pt x="8433" y="9262"/>
                </a:lnTo>
                <a:lnTo>
                  <a:pt x="8672" y="9114"/>
                </a:lnTo>
                <a:lnTo>
                  <a:pt x="8893" y="8967"/>
                </a:lnTo>
                <a:lnTo>
                  <a:pt x="9114" y="8801"/>
                </a:lnTo>
                <a:lnTo>
                  <a:pt x="9335" y="8636"/>
                </a:lnTo>
                <a:lnTo>
                  <a:pt x="9538" y="8451"/>
                </a:lnTo>
                <a:lnTo>
                  <a:pt x="9740" y="8267"/>
                </a:lnTo>
                <a:lnTo>
                  <a:pt x="9924" y="8065"/>
                </a:lnTo>
                <a:lnTo>
                  <a:pt x="10108" y="7862"/>
                </a:lnTo>
                <a:lnTo>
                  <a:pt x="10274" y="7641"/>
                </a:lnTo>
                <a:lnTo>
                  <a:pt x="10440" y="7420"/>
                </a:lnTo>
                <a:lnTo>
                  <a:pt x="10587" y="7199"/>
                </a:lnTo>
                <a:lnTo>
                  <a:pt x="10734" y="6960"/>
                </a:lnTo>
                <a:lnTo>
                  <a:pt x="10845" y="6702"/>
                </a:lnTo>
                <a:lnTo>
                  <a:pt x="10974" y="6463"/>
                </a:lnTo>
                <a:lnTo>
                  <a:pt x="11066" y="6205"/>
                </a:lnTo>
                <a:lnTo>
                  <a:pt x="11158" y="5929"/>
                </a:lnTo>
                <a:lnTo>
                  <a:pt x="11232" y="5653"/>
                </a:lnTo>
                <a:lnTo>
                  <a:pt x="11305" y="5377"/>
                </a:lnTo>
                <a:lnTo>
                  <a:pt x="11342" y="5100"/>
                </a:lnTo>
                <a:lnTo>
                  <a:pt x="11379" y="4824"/>
                </a:lnTo>
                <a:lnTo>
                  <a:pt x="11416" y="4530"/>
                </a:lnTo>
                <a:lnTo>
                  <a:pt x="11416" y="4235"/>
                </a:lnTo>
                <a:lnTo>
                  <a:pt x="11416" y="3922"/>
                </a:lnTo>
                <a:lnTo>
                  <a:pt x="11379" y="3609"/>
                </a:lnTo>
                <a:lnTo>
                  <a:pt x="11342" y="3315"/>
                </a:lnTo>
                <a:lnTo>
                  <a:pt x="11287" y="3020"/>
                </a:lnTo>
                <a:lnTo>
                  <a:pt x="11213" y="2725"/>
                </a:lnTo>
                <a:lnTo>
                  <a:pt x="11121" y="2431"/>
                </a:lnTo>
                <a:lnTo>
                  <a:pt x="11029" y="2155"/>
                </a:lnTo>
                <a:lnTo>
                  <a:pt x="10900" y="1878"/>
                </a:lnTo>
                <a:lnTo>
                  <a:pt x="10771" y="1621"/>
                </a:lnTo>
                <a:lnTo>
                  <a:pt x="10642" y="1363"/>
                </a:lnTo>
                <a:lnTo>
                  <a:pt x="10477" y="1105"/>
                </a:lnTo>
                <a:lnTo>
                  <a:pt x="10311" y="866"/>
                </a:lnTo>
                <a:lnTo>
                  <a:pt x="10145" y="626"/>
                </a:lnTo>
                <a:lnTo>
                  <a:pt x="9943" y="406"/>
                </a:lnTo>
                <a:lnTo>
                  <a:pt x="9740" y="203"/>
                </a:lnTo>
                <a:lnTo>
                  <a:pt x="953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10"/>
          <p:cNvSpPr txBox="1">
            <a:spLocks noGrp="1"/>
          </p:cNvSpPr>
          <p:nvPr>
            <p:ph type="body" idx="1"/>
          </p:nvPr>
        </p:nvSpPr>
        <p:spPr>
          <a:xfrm>
            <a:off x="3221925" y="4330100"/>
            <a:ext cx="5464800" cy="519600"/>
          </a:xfrm>
          <a:prstGeom prst="rect">
            <a:avLst/>
          </a:prstGeom>
        </p:spPr>
        <p:txBody>
          <a:bodyPr spcFirstLastPara="1" wrap="square" lIns="91425" tIns="91425" rIns="91425" bIns="91425" anchor="t" anchorCtr="0">
            <a:noAutofit/>
          </a:bodyPr>
          <a:lstStyle>
            <a:lvl1pPr marL="457200" lvl="0" indent="-228600" algn="r">
              <a:spcBef>
                <a:spcPts val="360"/>
              </a:spcBef>
              <a:spcAft>
                <a:spcPts val="0"/>
              </a:spcAft>
              <a:buClr>
                <a:schemeClr val="dk1"/>
              </a:buClr>
              <a:buSzPts val="1800"/>
              <a:buNone/>
              <a:defRPr sz="1800"/>
            </a:lvl1pPr>
          </a:lstStyle>
          <a:p>
            <a:endParaRPr/>
          </a:p>
        </p:txBody>
      </p:sp>
      <p:sp>
        <p:nvSpPr>
          <p:cNvPr id="89" name="Google Shape;89;p10"/>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1"/>
        </a:solidFill>
        <a:effectLst/>
      </p:bgPr>
    </p:bg>
    <p:spTree>
      <p:nvGrpSpPr>
        <p:cNvPr id="1" name="Shape 90"/>
        <p:cNvGrpSpPr/>
        <p:nvPr/>
      </p:nvGrpSpPr>
      <p:grpSpPr>
        <a:xfrm>
          <a:off x="0" y="0"/>
          <a:ext cx="0" cy="0"/>
          <a:chOff x="0" y="0"/>
          <a:chExt cx="0" cy="0"/>
        </a:xfrm>
      </p:grpSpPr>
      <p:sp>
        <p:nvSpPr>
          <p:cNvPr id="91" name="Google Shape;91;p11"/>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with leaves">
  <p:cSld name="BLANK_2">
    <p:bg>
      <p:bgPr>
        <a:solidFill>
          <a:schemeClr val="accent1"/>
        </a:solidFill>
        <a:effectLst/>
      </p:bgPr>
    </p:bg>
    <p:spTree>
      <p:nvGrpSpPr>
        <p:cNvPr id="1" name="Shape 92"/>
        <p:cNvGrpSpPr/>
        <p:nvPr/>
      </p:nvGrpSpPr>
      <p:grpSpPr>
        <a:xfrm>
          <a:off x="0" y="0"/>
          <a:ext cx="0" cy="0"/>
          <a:chOff x="0" y="0"/>
          <a:chExt cx="0" cy="0"/>
        </a:xfrm>
      </p:grpSpPr>
      <p:sp>
        <p:nvSpPr>
          <p:cNvPr id="93" name="Google Shape;93;p12"/>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lvl1pPr lvl="0" rtl="0">
              <a:buNone/>
              <a:defRPr>
                <a:solidFill>
                  <a:srgbClr val="FFFFFF"/>
                </a:solidFill>
              </a:defRPr>
            </a:lvl1pPr>
            <a:lvl2pPr lvl="1" rtl="0">
              <a:buNone/>
              <a:defRPr>
                <a:solidFill>
                  <a:srgbClr val="FFFFFF"/>
                </a:solidFill>
              </a:defRPr>
            </a:lvl2pPr>
            <a:lvl3pPr lvl="2" rtl="0">
              <a:buNone/>
              <a:defRPr>
                <a:solidFill>
                  <a:srgbClr val="FFFFFF"/>
                </a:solidFill>
              </a:defRPr>
            </a:lvl3pPr>
            <a:lvl4pPr lvl="3" rtl="0">
              <a:buNone/>
              <a:defRPr>
                <a:solidFill>
                  <a:srgbClr val="FFFFFF"/>
                </a:solidFill>
              </a:defRPr>
            </a:lvl4pPr>
            <a:lvl5pPr lvl="4" rtl="0">
              <a:buNone/>
              <a:defRPr>
                <a:solidFill>
                  <a:srgbClr val="FFFFFF"/>
                </a:solidFill>
              </a:defRPr>
            </a:lvl5pPr>
            <a:lvl6pPr lvl="5" rtl="0">
              <a:buNone/>
              <a:defRPr>
                <a:solidFill>
                  <a:srgbClr val="FFFFFF"/>
                </a:solidFill>
              </a:defRPr>
            </a:lvl6pPr>
            <a:lvl7pPr lvl="6" rtl="0">
              <a:buNone/>
              <a:defRPr>
                <a:solidFill>
                  <a:srgbClr val="FFFFFF"/>
                </a:solidFill>
              </a:defRPr>
            </a:lvl7pPr>
            <a:lvl8pPr lvl="7" rtl="0">
              <a:buNone/>
              <a:defRPr>
                <a:solidFill>
                  <a:srgbClr val="FFFFFF"/>
                </a:solidFill>
              </a:defRPr>
            </a:lvl8pPr>
            <a:lvl9pPr lvl="8" rtl="0">
              <a:buNone/>
              <a:defRPr>
                <a:solidFill>
                  <a:srgbClr val="FFFFFF"/>
                </a:solidFill>
              </a:defRPr>
            </a:lvl9pPr>
          </a:lstStyle>
          <a:p>
            <a:pPr marL="0" lvl="0" indent="0" algn="l" rtl="0">
              <a:spcBef>
                <a:spcPts val="0"/>
              </a:spcBef>
              <a:spcAft>
                <a:spcPts val="0"/>
              </a:spcAft>
              <a:buNone/>
            </a:pPr>
            <a:fld id="{00000000-1234-1234-1234-123412341234}" type="slidenum">
              <a:rPr lang="en"/>
              <a:t>‹#›</a:t>
            </a:fld>
            <a:endParaRPr/>
          </a:p>
        </p:txBody>
      </p:sp>
      <p:sp>
        <p:nvSpPr>
          <p:cNvPr id="94" name="Google Shape;94;p12"/>
          <p:cNvSpPr/>
          <p:nvPr/>
        </p:nvSpPr>
        <p:spPr>
          <a:xfrm rot="3560713">
            <a:off x="7919979" y="4139908"/>
            <a:ext cx="1129759" cy="685684"/>
          </a:xfrm>
          <a:custGeom>
            <a:avLst/>
            <a:gdLst/>
            <a:ahLst/>
            <a:cxnLst/>
            <a:rect l="l" t="t" r="r" b="b"/>
            <a:pathLst>
              <a:path w="15412" h="9354" extrusionOk="0">
                <a:moveTo>
                  <a:pt x="6224" y="1"/>
                </a:moveTo>
                <a:lnTo>
                  <a:pt x="5800" y="19"/>
                </a:lnTo>
                <a:lnTo>
                  <a:pt x="5377" y="75"/>
                </a:lnTo>
                <a:lnTo>
                  <a:pt x="4972" y="148"/>
                </a:lnTo>
                <a:lnTo>
                  <a:pt x="4659" y="240"/>
                </a:lnTo>
                <a:lnTo>
                  <a:pt x="4346" y="332"/>
                </a:lnTo>
                <a:lnTo>
                  <a:pt x="4051" y="424"/>
                </a:lnTo>
                <a:lnTo>
                  <a:pt x="3775" y="553"/>
                </a:lnTo>
                <a:lnTo>
                  <a:pt x="3517" y="682"/>
                </a:lnTo>
                <a:lnTo>
                  <a:pt x="3260" y="829"/>
                </a:lnTo>
                <a:lnTo>
                  <a:pt x="3020" y="977"/>
                </a:lnTo>
                <a:lnTo>
                  <a:pt x="2781" y="1142"/>
                </a:lnTo>
                <a:lnTo>
                  <a:pt x="2560" y="1308"/>
                </a:lnTo>
                <a:lnTo>
                  <a:pt x="2357" y="1474"/>
                </a:lnTo>
                <a:lnTo>
                  <a:pt x="2155" y="1658"/>
                </a:lnTo>
                <a:lnTo>
                  <a:pt x="1971" y="1842"/>
                </a:lnTo>
                <a:lnTo>
                  <a:pt x="1621" y="2247"/>
                </a:lnTo>
                <a:lnTo>
                  <a:pt x="1308" y="2652"/>
                </a:lnTo>
                <a:lnTo>
                  <a:pt x="1050" y="3057"/>
                </a:lnTo>
                <a:lnTo>
                  <a:pt x="811" y="3462"/>
                </a:lnTo>
                <a:lnTo>
                  <a:pt x="608" y="3867"/>
                </a:lnTo>
                <a:lnTo>
                  <a:pt x="424" y="4254"/>
                </a:lnTo>
                <a:lnTo>
                  <a:pt x="295" y="4622"/>
                </a:lnTo>
                <a:lnTo>
                  <a:pt x="166" y="4954"/>
                </a:lnTo>
                <a:lnTo>
                  <a:pt x="1" y="5524"/>
                </a:lnTo>
                <a:lnTo>
                  <a:pt x="10735" y="3628"/>
                </a:lnTo>
                <a:lnTo>
                  <a:pt x="10735" y="3628"/>
                </a:lnTo>
                <a:lnTo>
                  <a:pt x="166" y="6353"/>
                </a:lnTo>
                <a:lnTo>
                  <a:pt x="535" y="6795"/>
                </a:lnTo>
                <a:lnTo>
                  <a:pt x="792" y="7053"/>
                </a:lnTo>
                <a:lnTo>
                  <a:pt x="1069" y="7329"/>
                </a:lnTo>
                <a:lnTo>
                  <a:pt x="1382" y="7605"/>
                </a:lnTo>
                <a:lnTo>
                  <a:pt x="1731" y="7899"/>
                </a:lnTo>
                <a:lnTo>
                  <a:pt x="2118" y="8176"/>
                </a:lnTo>
                <a:lnTo>
                  <a:pt x="2542" y="8433"/>
                </a:lnTo>
                <a:lnTo>
                  <a:pt x="2983" y="8691"/>
                </a:lnTo>
                <a:lnTo>
                  <a:pt x="3462" y="8894"/>
                </a:lnTo>
                <a:lnTo>
                  <a:pt x="3720" y="9004"/>
                </a:lnTo>
                <a:lnTo>
                  <a:pt x="3978" y="9078"/>
                </a:lnTo>
                <a:lnTo>
                  <a:pt x="4235" y="9151"/>
                </a:lnTo>
                <a:lnTo>
                  <a:pt x="4512" y="9225"/>
                </a:lnTo>
                <a:lnTo>
                  <a:pt x="4806" y="9280"/>
                </a:lnTo>
                <a:lnTo>
                  <a:pt x="5082" y="9317"/>
                </a:lnTo>
                <a:lnTo>
                  <a:pt x="5377" y="9336"/>
                </a:lnTo>
                <a:lnTo>
                  <a:pt x="5672" y="9354"/>
                </a:lnTo>
                <a:lnTo>
                  <a:pt x="5985" y="9336"/>
                </a:lnTo>
                <a:lnTo>
                  <a:pt x="6298" y="9317"/>
                </a:lnTo>
                <a:lnTo>
                  <a:pt x="6611" y="9280"/>
                </a:lnTo>
                <a:lnTo>
                  <a:pt x="6942" y="9207"/>
                </a:lnTo>
                <a:lnTo>
                  <a:pt x="7347" y="9115"/>
                </a:lnTo>
                <a:lnTo>
                  <a:pt x="7752" y="8986"/>
                </a:lnTo>
                <a:lnTo>
                  <a:pt x="8139" y="8838"/>
                </a:lnTo>
                <a:lnTo>
                  <a:pt x="8544" y="8654"/>
                </a:lnTo>
                <a:lnTo>
                  <a:pt x="8930" y="8470"/>
                </a:lnTo>
                <a:lnTo>
                  <a:pt x="9317" y="8249"/>
                </a:lnTo>
                <a:lnTo>
                  <a:pt x="9704" y="8028"/>
                </a:lnTo>
                <a:lnTo>
                  <a:pt x="10072" y="7789"/>
                </a:lnTo>
                <a:lnTo>
                  <a:pt x="10440" y="7531"/>
                </a:lnTo>
                <a:lnTo>
                  <a:pt x="10808" y="7273"/>
                </a:lnTo>
                <a:lnTo>
                  <a:pt x="11158" y="6997"/>
                </a:lnTo>
                <a:lnTo>
                  <a:pt x="11508" y="6721"/>
                </a:lnTo>
                <a:lnTo>
                  <a:pt x="12171" y="6150"/>
                </a:lnTo>
                <a:lnTo>
                  <a:pt x="12797" y="5561"/>
                </a:lnTo>
                <a:lnTo>
                  <a:pt x="13349" y="5009"/>
                </a:lnTo>
                <a:lnTo>
                  <a:pt x="13865" y="4456"/>
                </a:lnTo>
                <a:lnTo>
                  <a:pt x="14325" y="3959"/>
                </a:lnTo>
                <a:lnTo>
                  <a:pt x="14693" y="3517"/>
                </a:lnTo>
                <a:lnTo>
                  <a:pt x="15227" y="2873"/>
                </a:lnTo>
                <a:lnTo>
                  <a:pt x="15411" y="2615"/>
                </a:lnTo>
                <a:lnTo>
                  <a:pt x="15154" y="2486"/>
                </a:lnTo>
                <a:lnTo>
                  <a:pt x="14399" y="2100"/>
                </a:lnTo>
                <a:lnTo>
                  <a:pt x="13865" y="1860"/>
                </a:lnTo>
                <a:lnTo>
                  <a:pt x="13239" y="1603"/>
                </a:lnTo>
                <a:lnTo>
                  <a:pt x="12558" y="1327"/>
                </a:lnTo>
                <a:lnTo>
                  <a:pt x="11803" y="1032"/>
                </a:lnTo>
                <a:lnTo>
                  <a:pt x="11011" y="774"/>
                </a:lnTo>
                <a:lnTo>
                  <a:pt x="10164" y="535"/>
                </a:lnTo>
                <a:lnTo>
                  <a:pt x="9741" y="406"/>
                </a:lnTo>
                <a:lnTo>
                  <a:pt x="9299" y="314"/>
                </a:lnTo>
                <a:lnTo>
                  <a:pt x="8857" y="222"/>
                </a:lnTo>
                <a:lnTo>
                  <a:pt x="8415" y="148"/>
                </a:lnTo>
                <a:lnTo>
                  <a:pt x="7973" y="75"/>
                </a:lnTo>
                <a:lnTo>
                  <a:pt x="7531" y="38"/>
                </a:lnTo>
                <a:lnTo>
                  <a:pt x="70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12"/>
          <p:cNvSpPr/>
          <p:nvPr/>
        </p:nvSpPr>
        <p:spPr>
          <a:xfrm rot="1619439">
            <a:off x="7518911" y="3963338"/>
            <a:ext cx="440102" cy="657294"/>
          </a:xfrm>
          <a:custGeom>
            <a:avLst/>
            <a:gdLst/>
            <a:ahLst/>
            <a:cxnLst/>
            <a:rect l="l" t="t" r="r" b="b"/>
            <a:pathLst>
              <a:path w="6004" h="8967" extrusionOk="0">
                <a:moveTo>
                  <a:pt x="4383" y="0"/>
                </a:moveTo>
                <a:lnTo>
                  <a:pt x="4015" y="19"/>
                </a:lnTo>
                <a:lnTo>
                  <a:pt x="3757" y="56"/>
                </a:lnTo>
                <a:lnTo>
                  <a:pt x="3481" y="93"/>
                </a:lnTo>
                <a:lnTo>
                  <a:pt x="3168" y="166"/>
                </a:lnTo>
                <a:lnTo>
                  <a:pt x="2836" y="258"/>
                </a:lnTo>
                <a:lnTo>
                  <a:pt x="2486" y="387"/>
                </a:lnTo>
                <a:lnTo>
                  <a:pt x="2137" y="534"/>
                </a:lnTo>
                <a:lnTo>
                  <a:pt x="1787" y="737"/>
                </a:lnTo>
                <a:lnTo>
                  <a:pt x="1621" y="847"/>
                </a:lnTo>
                <a:lnTo>
                  <a:pt x="1455" y="958"/>
                </a:lnTo>
                <a:lnTo>
                  <a:pt x="1290" y="1087"/>
                </a:lnTo>
                <a:lnTo>
                  <a:pt x="1142" y="1234"/>
                </a:lnTo>
                <a:lnTo>
                  <a:pt x="995" y="1400"/>
                </a:lnTo>
                <a:lnTo>
                  <a:pt x="848" y="1565"/>
                </a:lnTo>
                <a:lnTo>
                  <a:pt x="719" y="1750"/>
                </a:lnTo>
                <a:lnTo>
                  <a:pt x="590" y="1934"/>
                </a:lnTo>
                <a:lnTo>
                  <a:pt x="480" y="2155"/>
                </a:lnTo>
                <a:lnTo>
                  <a:pt x="369" y="2376"/>
                </a:lnTo>
                <a:lnTo>
                  <a:pt x="277" y="2615"/>
                </a:lnTo>
                <a:lnTo>
                  <a:pt x="203" y="2854"/>
                </a:lnTo>
                <a:lnTo>
                  <a:pt x="148" y="3112"/>
                </a:lnTo>
                <a:lnTo>
                  <a:pt x="93" y="3370"/>
                </a:lnTo>
                <a:lnTo>
                  <a:pt x="56" y="3628"/>
                </a:lnTo>
                <a:lnTo>
                  <a:pt x="19" y="3904"/>
                </a:lnTo>
                <a:lnTo>
                  <a:pt x="1" y="4456"/>
                </a:lnTo>
                <a:lnTo>
                  <a:pt x="1" y="5008"/>
                </a:lnTo>
                <a:lnTo>
                  <a:pt x="38" y="5542"/>
                </a:lnTo>
                <a:lnTo>
                  <a:pt x="93" y="6076"/>
                </a:lnTo>
                <a:lnTo>
                  <a:pt x="185" y="6592"/>
                </a:lnTo>
                <a:lnTo>
                  <a:pt x="277" y="7089"/>
                </a:lnTo>
                <a:lnTo>
                  <a:pt x="369" y="7531"/>
                </a:lnTo>
                <a:lnTo>
                  <a:pt x="553" y="8286"/>
                </a:lnTo>
                <a:lnTo>
                  <a:pt x="701" y="8783"/>
                </a:lnTo>
                <a:lnTo>
                  <a:pt x="756" y="8967"/>
                </a:lnTo>
                <a:lnTo>
                  <a:pt x="940" y="8875"/>
                </a:lnTo>
                <a:lnTo>
                  <a:pt x="1400" y="8636"/>
                </a:lnTo>
                <a:lnTo>
                  <a:pt x="2063" y="8249"/>
                </a:lnTo>
                <a:lnTo>
                  <a:pt x="2450" y="7991"/>
                </a:lnTo>
                <a:lnTo>
                  <a:pt x="2855" y="7715"/>
                </a:lnTo>
                <a:lnTo>
                  <a:pt x="3278" y="7420"/>
                </a:lnTo>
                <a:lnTo>
                  <a:pt x="3702" y="7089"/>
                </a:lnTo>
                <a:lnTo>
                  <a:pt x="4125" y="6721"/>
                </a:lnTo>
                <a:lnTo>
                  <a:pt x="4512" y="6334"/>
                </a:lnTo>
                <a:lnTo>
                  <a:pt x="4880" y="5947"/>
                </a:lnTo>
                <a:lnTo>
                  <a:pt x="5064" y="5727"/>
                </a:lnTo>
                <a:lnTo>
                  <a:pt x="5211" y="5524"/>
                </a:lnTo>
                <a:lnTo>
                  <a:pt x="5359" y="5303"/>
                </a:lnTo>
                <a:lnTo>
                  <a:pt x="5506" y="5082"/>
                </a:lnTo>
                <a:lnTo>
                  <a:pt x="5616" y="4843"/>
                </a:lnTo>
                <a:lnTo>
                  <a:pt x="5727" y="4622"/>
                </a:lnTo>
                <a:lnTo>
                  <a:pt x="5819" y="4382"/>
                </a:lnTo>
                <a:lnTo>
                  <a:pt x="5893" y="4162"/>
                </a:lnTo>
                <a:lnTo>
                  <a:pt x="5929" y="3941"/>
                </a:lnTo>
                <a:lnTo>
                  <a:pt x="5966" y="3701"/>
                </a:lnTo>
                <a:lnTo>
                  <a:pt x="6003" y="3499"/>
                </a:lnTo>
                <a:lnTo>
                  <a:pt x="6003" y="3278"/>
                </a:lnTo>
                <a:lnTo>
                  <a:pt x="6003" y="3057"/>
                </a:lnTo>
                <a:lnTo>
                  <a:pt x="5985" y="2854"/>
                </a:lnTo>
                <a:lnTo>
                  <a:pt x="5948" y="2652"/>
                </a:lnTo>
                <a:lnTo>
                  <a:pt x="5911" y="2449"/>
                </a:lnTo>
                <a:lnTo>
                  <a:pt x="5801" y="2063"/>
                </a:lnTo>
                <a:lnTo>
                  <a:pt x="5672" y="1713"/>
                </a:lnTo>
                <a:lnTo>
                  <a:pt x="5506" y="1381"/>
                </a:lnTo>
                <a:lnTo>
                  <a:pt x="5340" y="1087"/>
                </a:lnTo>
                <a:lnTo>
                  <a:pt x="5175" y="811"/>
                </a:lnTo>
                <a:lnTo>
                  <a:pt x="5009" y="571"/>
                </a:lnTo>
                <a:lnTo>
                  <a:pt x="4843" y="369"/>
                </a:lnTo>
                <a:lnTo>
                  <a:pt x="4604" y="93"/>
                </a:lnTo>
                <a:lnTo>
                  <a:pt x="45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12"/>
          <p:cNvSpPr/>
          <p:nvPr/>
        </p:nvSpPr>
        <p:spPr>
          <a:xfrm rot="-5564790">
            <a:off x="1156803" y="211500"/>
            <a:ext cx="672035" cy="536827"/>
          </a:xfrm>
          <a:custGeom>
            <a:avLst/>
            <a:gdLst/>
            <a:ahLst/>
            <a:cxnLst/>
            <a:rect l="l" t="t" r="r" b="b"/>
            <a:pathLst>
              <a:path w="13184" h="10532" extrusionOk="0">
                <a:moveTo>
                  <a:pt x="4640" y="0"/>
                </a:moveTo>
                <a:lnTo>
                  <a:pt x="4107" y="19"/>
                </a:lnTo>
                <a:lnTo>
                  <a:pt x="3609" y="55"/>
                </a:lnTo>
                <a:lnTo>
                  <a:pt x="3112" y="147"/>
                </a:lnTo>
                <a:lnTo>
                  <a:pt x="2652" y="240"/>
                </a:lnTo>
                <a:lnTo>
                  <a:pt x="2229" y="368"/>
                </a:lnTo>
                <a:lnTo>
                  <a:pt x="1823" y="497"/>
                </a:lnTo>
                <a:lnTo>
                  <a:pt x="1455" y="645"/>
                </a:lnTo>
                <a:lnTo>
                  <a:pt x="1124" y="792"/>
                </a:lnTo>
                <a:lnTo>
                  <a:pt x="608" y="1050"/>
                </a:lnTo>
                <a:lnTo>
                  <a:pt x="9280" y="7659"/>
                </a:lnTo>
                <a:lnTo>
                  <a:pt x="93" y="1731"/>
                </a:lnTo>
                <a:lnTo>
                  <a:pt x="38" y="2302"/>
                </a:lnTo>
                <a:lnTo>
                  <a:pt x="1" y="2651"/>
                </a:lnTo>
                <a:lnTo>
                  <a:pt x="1" y="3038"/>
                </a:lnTo>
                <a:lnTo>
                  <a:pt x="1" y="3480"/>
                </a:lnTo>
                <a:lnTo>
                  <a:pt x="38" y="3922"/>
                </a:lnTo>
                <a:lnTo>
                  <a:pt x="93" y="4401"/>
                </a:lnTo>
                <a:lnTo>
                  <a:pt x="166" y="4879"/>
                </a:lnTo>
                <a:lnTo>
                  <a:pt x="295" y="5376"/>
                </a:lnTo>
                <a:lnTo>
                  <a:pt x="461" y="5873"/>
                </a:lnTo>
                <a:lnTo>
                  <a:pt x="553" y="6131"/>
                </a:lnTo>
                <a:lnTo>
                  <a:pt x="664" y="6389"/>
                </a:lnTo>
                <a:lnTo>
                  <a:pt x="792" y="6628"/>
                </a:lnTo>
                <a:lnTo>
                  <a:pt x="940" y="6868"/>
                </a:lnTo>
                <a:lnTo>
                  <a:pt x="1087" y="7107"/>
                </a:lnTo>
                <a:lnTo>
                  <a:pt x="1253" y="7346"/>
                </a:lnTo>
                <a:lnTo>
                  <a:pt x="1437" y="7586"/>
                </a:lnTo>
                <a:lnTo>
                  <a:pt x="1639" y="7807"/>
                </a:lnTo>
                <a:lnTo>
                  <a:pt x="1842" y="8028"/>
                </a:lnTo>
                <a:lnTo>
                  <a:pt x="2081" y="8249"/>
                </a:lnTo>
                <a:lnTo>
                  <a:pt x="2321" y="8451"/>
                </a:lnTo>
                <a:lnTo>
                  <a:pt x="2597" y="8654"/>
                </a:lnTo>
                <a:lnTo>
                  <a:pt x="2928" y="8875"/>
                </a:lnTo>
                <a:lnTo>
                  <a:pt x="3296" y="9077"/>
                </a:lnTo>
                <a:lnTo>
                  <a:pt x="3683" y="9280"/>
                </a:lnTo>
                <a:lnTo>
                  <a:pt x="4070" y="9445"/>
                </a:lnTo>
                <a:lnTo>
                  <a:pt x="4475" y="9611"/>
                </a:lnTo>
                <a:lnTo>
                  <a:pt x="4898" y="9758"/>
                </a:lnTo>
                <a:lnTo>
                  <a:pt x="5322" y="9869"/>
                </a:lnTo>
                <a:lnTo>
                  <a:pt x="5764" y="9998"/>
                </a:lnTo>
                <a:lnTo>
                  <a:pt x="6187" y="10090"/>
                </a:lnTo>
                <a:lnTo>
                  <a:pt x="6629" y="10182"/>
                </a:lnTo>
                <a:lnTo>
                  <a:pt x="7071" y="10255"/>
                </a:lnTo>
                <a:lnTo>
                  <a:pt x="7513" y="10329"/>
                </a:lnTo>
                <a:lnTo>
                  <a:pt x="8378" y="10421"/>
                </a:lnTo>
                <a:lnTo>
                  <a:pt x="9225" y="10476"/>
                </a:lnTo>
                <a:lnTo>
                  <a:pt x="10035" y="10513"/>
                </a:lnTo>
                <a:lnTo>
                  <a:pt x="10772" y="10532"/>
                </a:lnTo>
                <a:lnTo>
                  <a:pt x="11434" y="10513"/>
                </a:lnTo>
                <a:lnTo>
                  <a:pt x="12024" y="10495"/>
                </a:lnTo>
                <a:lnTo>
                  <a:pt x="12870" y="10458"/>
                </a:lnTo>
                <a:lnTo>
                  <a:pt x="13183" y="10421"/>
                </a:lnTo>
                <a:lnTo>
                  <a:pt x="13091" y="10127"/>
                </a:lnTo>
                <a:lnTo>
                  <a:pt x="12852" y="9316"/>
                </a:lnTo>
                <a:lnTo>
                  <a:pt x="12686" y="8764"/>
                </a:lnTo>
                <a:lnTo>
                  <a:pt x="12465" y="8138"/>
                </a:lnTo>
                <a:lnTo>
                  <a:pt x="12189" y="7438"/>
                </a:lnTo>
                <a:lnTo>
                  <a:pt x="11895" y="6684"/>
                </a:lnTo>
                <a:lnTo>
                  <a:pt x="11545" y="5929"/>
                </a:lnTo>
                <a:lnTo>
                  <a:pt x="11158" y="5137"/>
                </a:lnTo>
                <a:lnTo>
                  <a:pt x="10956" y="4750"/>
                </a:lnTo>
                <a:lnTo>
                  <a:pt x="10735" y="4364"/>
                </a:lnTo>
                <a:lnTo>
                  <a:pt x="10495" y="3977"/>
                </a:lnTo>
                <a:lnTo>
                  <a:pt x="10256" y="3590"/>
                </a:lnTo>
                <a:lnTo>
                  <a:pt x="9998" y="3222"/>
                </a:lnTo>
                <a:lnTo>
                  <a:pt x="9740" y="2872"/>
                </a:lnTo>
                <a:lnTo>
                  <a:pt x="9464" y="2523"/>
                </a:lnTo>
                <a:lnTo>
                  <a:pt x="9170" y="2191"/>
                </a:lnTo>
                <a:lnTo>
                  <a:pt x="8875" y="1878"/>
                </a:lnTo>
                <a:lnTo>
                  <a:pt x="8562" y="1584"/>
                </a:lnTo>
                <a:lnTo>
                  <a:pt x="8249" y="1307"/>
                </a:lnTo>
                <a:lnTo>
                  <a:pt x="7918" y="1068"/>
                </a:lnTo>
                <a:lnTo>
                  <a:pt x="7642" y="884"/>
                </a:lnTo>
                <a:lnTo>
                  <a:pt x="7365" y="718"/>
                </a:lnTo>
                <a:lnTo>
                  <a:pt x="7089" y="589"/>
                </a:lnTo>
                <a:lnTo>
                  <a:pt x="6813" y="460"/>
                </a:lnTo>
                <a:lnTo>
                  <a:pt x="6537" y="350"/>
                </a:lnTo>
                <a:lnTo>
                  <a:pt x="6261" y="258"/>
                </a:lnTo>
                <a:lnTo>
                  <a:pt x="5985" y="184"/>
                </a:lnTo>
                <a:lnTo>
                  <a:pt x="5708" y="111"/>
                </a:lnTo>
                <a:lnTo>
                  <a:pt x="5432" y="74"/>
                </a:lnTo>
                <a:lnTo>
                  <a:pt x="5174" y="37"/>
                </a:lnTo>
                <a:lnTo>
                  <a:pt x="4898" y="19"/>
                </a:lnTo>
                <a:lnTo>
                  <a:pt x="46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2"/>
          <p:cNvSpPr/>
          <p:nvPr/>
        </p:nvSpPr>
        <p:spPr>
          <a:xfrm rot="8585060">
            <a:off x="241104" y="264328"/>
            <a:ext cx="975659" cy="1597185"/>
          </a:xfrm>
          <a:custGeom>
            <a:avLst/>
            <a:gdLst/>
            <a:ahLst/>
            <a:cxnLst/>
            <a:rect l="l" t="t" r="r" b="b"/>
            <a:pathLst>
              <a:path w="5838" h="9557" extrusionOk="0">
                <a:moveTo>
                  <a:pt x="3628" y="0"/>
                </a:moveTo>
                <a:lnTo>
                  <a:pt x="3499" y="37"/>
                </a:lnTo>
                <a:lnTo>
                  <a:pt x="3149" y="129"/>
                </a:lnTo>
                <a:lnTo>
                  <a:pt x="2910" y="203"/>
                </a:lnTo>
                <a:lnTo>
                  <a:pt x="2634" y="313"/>
                </a:lnTo>
                <a:lnTo>
                  <a:pt x="2358" y="442"/>
                </a:lnTo>
                <a:lnTo>
                  <a:pt x="2045" y="608"/>
                </a:lnTo>
                <a:lnTo>
                  <a:pt x="1732" y="792"/>
                </a:lnTo>
                <a:lnTo>
                  <a:pt x="1419" y="1013"/>
                </a:lnTo>
                <a:lnTo>
                  <a:pt x="1124" y="1289"/>
                </a:lnTo>
                <a:lnTo>
                  <a:pt x="977" y="1418"/>
                </a:lnTo>
                <a:lnTo>
                  <a:pt x="848" y="1584"/>
                </a:lnTo>
                <a:lnTo>
                  <a:pt x="719" y="1750"/>
                </a:lnTo>
                <a:lnTo>
                  <a:pt x="590" y="1915"/>
                </a:lnTo>
                <a:lnTo>
                  <a:pt x="480" y="2099"/>
                </a:lnTo>
                <a:lnTo>
                  <a:pt x="369" y="2302"/>
                </a:lnTo>
                <a:lnTo>
                  <a:pt x="277" y="2504"/>
                </a:lnTo>
                <a:lnTo>
                  <a:pt x="203" y="2725"/>
                </a:lnTo>
                <a:lnTo>
                  <a:pt x="130" y="2946"/>
                </a:lnTo>
                <a:lnTo>
                  <a:pt x="75" y="3186"/>
                </a:lnTo>
                <a:lnTo>
                  <a:pt x="38" y="3443"/>
                </a:lnTo>
                <a:lnTo>
                  <a:pt x="19" y="3701"/>
                </a:lnTo>
                <a:lnTo>
                  <a:pt x="1" y="3959"/>
                </a:lnTo>
                <a:lnTo>
                  <a:pt x="1" y="4217"/>
                </a:lnTo>
                <a:lnTo>
                  <a:pt x="19" y="4493"/>
                </a:lnTo>
                <a:lnTo>
                  <a:pt x="56" y="4751"/>
                </a:lnTo>
                <a:lnTo>
                  <a:pt x="130" y="5303"/>
                </a:lnTo>
                <a:lnTo>
                  <a:pt x="259" y="5837"/>
                </a:lnTo>
                <a:lnTo>
                  <a:pt x="406" y="6353"/>
                </a:lnTo>
                <a:lnTo>
                  <a:pt x="572" y="6868"/>
                </a:lnTo>
                <a:lnTo>
                  <a:pt x="756" y="7365"/>
                </a:lnTo>
                <a:lnTo>
                  <a:pt x="940" y="7807"/>
                </a:lnTo>
                <a:lnTo>
                  <a:pt x="1142" y="8231"/>
                </a:lnTo>
                <a:lnTo>
                  <a:pt x="1474" y="8930"/>
                </a:lnTo>
                <a:lnTo>
                  <a:pt x="1732" y="9390"/>
                </a:lnTo>
                <a:lnTo>
                  <a:pt x="1824" y="9556"/>
                </a:lnTo>
                <a:lnTo>
                  <a:pt x="1971" y="9427"/>
                </a:lnTo>
                <a:lnTo>
                  <a:pt x="2376" y="9096"/>
                </a:lnTo>
                <a:lnTo>
                  <a:pt x="2947" y="8580"/>
                </a:lnTo>
                <a:lnTo>
                  <a:pt x="3260" y="8249"/>
                </a:lnTo>
                <a:lnTo>
                  <a:pt x="3610" y="7899"/>
                </a:lnTo>
                <a:lnTo>
                  <a:pt x="3959" y="7512"/>
                </a:lnTo>
                <a:lnTo>
                  <a:pt x="4309" y="7107"/>
                </a:lnTo>
                <a:lnTo>
                  <a:pt x="4641" y="6666"/>
                </a:lnTo>
                <a:lnTo>
                  <a:pt x="4954" y="6205"/>
                </a:lnTo>
                <a:lnTo>
                  <a:pt x="5230" y="5745"/>
                </a:lnTo>
                <a:lnTo>
                  <a:pt x="5359" y="5506"/>
                </a:lnTo>
                <a:lnTo>
                  <a:pt x="5469" y="5266"/>
                </a:lnTo>
                <a:lnTo>
                  <a:pt x="5561" y="5008"/>
                </a:lnTo>
                <a:lnTo>
                  <a:pt x="5653" y="4769"/>
                </a:lnTo>
                <a:lnTo>
                  <a:pt x="5727" y="4530"/>
                </a:lnTo>
                <a:lnTo>
                  <a:pt x="5782" y="4272"/>
                </a:lnTo>
                <a:lnTo>
                  <a:pt x="5819" y="4033"/>
                </a:lnTo>
                <a:lnTo>
                  <a:pt x="5837" y="3793"/>
                </a:lnTo>
                <a:lnTo>
                  <a:pt x="5837" y="3554"/>
                </a:lnTo>
                <a:lnTo>
                  <a:pt x="5837" y="3333"/>
                </a:lnTo>
                <a:lnTo>
                  <a:pt x="5801" y="3112"/>
                </a:lnTo>
                <a:lnTo>
                  <a:pt x="5764" y="2910"/>
                </a:lnTo>
                <a:lnTo>
                  <a:pt x="5727" y="2689"/>
                </a:lnTo>
                <a:lnTo>
                  <a:pt x="5653" y="2486"/>
                </a:lnTo>
                <a:lnTo>
                  <a:pt x="5580" y="2302"/>
                </a:lnTo>
                <a:lnTo>
                  <a:pt x="5506" y="2118"/>
                </a:lnTo>
                <a:lnTo>
                  <a:pt x="5322" y="1768"/>
                </a:lnTo>
                <a:lnTo>
                  <a:pt x="5119" y="1437"/>
                </a:lnTo>
                <a:lnTo>
                  <a:pt x="4898" y="1142"/>
                </a:lnTo>
                <a:lnTo>
                  <a:pt x="4677" y="884"/>
                </a:lnTo>
                <a:lnTo>
                  <a:pt x="4457" y="663"/>
                </a:lnTo>
                <a:lnTo>
                  <a:pt x="4236" y="461"/>
                </a:lnTo>
                <a:lnTo>
                  <a:pt x="4051" y="295"/>
                </a:lnTo>
                <a:lnTo>
                  <a:pt x="3757" y="74"/>
                </a:lnTo>
                <a:lnTo>
                  <a:pt x="362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B148"/>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accent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320075" y="893225"/>
            <a:ext cx="4366800" cy="6909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1pPr>
            <a:lvl2pPr lvl="1">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2pPr>
            <a:lvl3pPr lvl="2">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3pPr>
            <a:lvl4pPr lvl="3">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4pPr>
            <a:lvl5pPr lvl="4">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5pPr>
            <a:lvl6pPr lvl="5">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6pPr>
            <a:lvl7pPr lvl="6">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7pPr>
            <a:lvl8pPr lvl="7">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8pPr>
            <a:lvl9pPr lvl="8">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9pPr>
          </a:lstStyle>
          <a:p>
            <a:endParaRPr/>
          </a:p>
        </p:txBody>
      </p:sp>
      <p:sp>
        <p:nvSpPr>
          <p:cNvPr id="7" name="Google Shape;7;p1"/>
          <p:cNvSpPr txBox="1">
            <a:spLocks noGrp="1"/>
          </p:cNvSpPr>
          <p:nvPr>
            <p:ph type="body" idx="1"/>
          </p:nvPr>
        </p:nvSpPr>
        <p:spPr>
          <a:xfrm>
            <a:off x="4320075" y="1694182"/>
            <a:ext cx="4366800" cy="3001500"/>
          </a:xfrm>
          <a:prstGeom prst="rect">
            <a:avLst/>
          </a:prstGeom>
          <a:noFill/>
          <a:ln>
            <a:noFill/>
          </a:ln>
        </p:spPr>
        <p:txBody>
          <a:bodyPr spcFirstLastPara="1" wrap="square" lIns="91425" tIns="91425" rIns="91425" bIns="91425" anchor="t" anchorCtr="0">
            <a:noAutofit/>
          </a:bodyPr>
          <a:lstStyle>
            <a:lvl1pPr marL="457200" lvl="0" indent="-381000">
              <a:spcBef>
                <a:spcPts val="600"/>
              </a:spcBef>
              <a:spcAft>
                <a:spcPts val="0"/>
              </a:spcAft>
              <a:buClr>
                <a:schemeClr val="accent1"/>
              </a:buClr>
              <a:buSzPts val="2400"/>
              <a:buFont typeface="Pontano Sans"/>
              <a:buChar char="⊷"/>
              <a:defRPr sz="2400">
                <a:solidFill>
                  <a:schemeClr val="dk1"/>
                </a:solidFill>
                <a:latin typeface="Pontano Sans"/>
                <a:ea typeface="Pontano Sans"/>
                <a:cs typeface="Pontano Sans"/>
                <a:sym typeface="Pontano Sans"/>
              </a:defRPr>
            </a:lvl1pPr>
            <a:lvl2pPr marL="914400" lvl="1" indent="-381000">
              <a:spcBef>
                <a:spcPts val="0"/>
              </a:spcBef>
              <a:spcAft>
                <a:spcPts val="0"/>
              </a:spcAft>
              <a:buClr>
                <a:schemeClr val="accent1"/>
              </a:buClr>
              <a:buSzPts val="2400"/>
              <a:buFont typeface="Pontano Sans"/>
              <a:buChar char="⊶"/>
              <a:defRPr sz="2400">
                <a:solidFill>
                  <a:schemeClr val="dk1"/>
                </a:solidFill>
                <a:latin typeface="Pontano Sans"/>
                <a:ea typeface="Pontano Sans"/>
                <a:cs typeface="Pontano Sans"/>
                <a:sym typeface="Pontano Sans"/>
              </a:defRPr>
            </a:lvl2pPr>
            <a:lvl3pPr marL="1371600" lvl="2" indent="-381000">
              <a:spcBef>
                <a:spcPts val="0"/>
              </a:spcBef>
              <a:spcAft>
                <a:spcPts val="0"/>
              </a:spcAft>
              <a:buClr>
                <a:schemeClr val="accent1"/>
              </a:buClr>
              <a:buSzPts val="2400"/>
              <a:buFont typeface="Pontano Sans"/>
              <a:buChar char="⊸"/>
              <a:defRPr sz="2400">
                <a:solidFill>
                  <a:schemeClr val="dk1"/>
                </a:solidFill>
                <a:latin typeface="Pontano Sans"/>
                <a:ea typeface="Pontano Sans"/>
                <a:cs typeface="Pontano Sans"/>
                <a:sym typeface="Pontano Sans"/>
              </a:defRPr>
            </a:lvl3pPr>
            <a:lvl4pPr marL="1828800" lvl="3" indent="-381000">
              <a:spcBef>
                <a:spcPts val="0"/>
              </a:spcBef>
              <a:spcAft>
                <a:spcPts val="0"/>
              </a:spcAft>
              <a:buClr>
                <a:schemeClr val="dk1"/>
              </a:buClr>
              <a:buSzPts val="2400"/>
              <a:buFont typeface="Pontano Sans"/>
              <a:buChar char="●"/>
              <a:defRPr sz="2400">
                <a:solidFill>
                  <a:schemeClr val="dk1"/>
                </a:solidFill>
                <a:latin typeface="Pontano Sans"/>
                <a:ea typeface="Pontano Sans"/>
                <a:cs typeface="Pontano Sans"/>
                <a:sym typeface="Pontano Sans"/>
              </a:defRPr>
            </a:lvl4pPr>
            <a:lvl5pPr marL="2286000" lvl="4" indent="-381000">
              <a:spcBef>
                <a:spcPts val="0"/>
              </a:spcBef>
              <a:spcAft>
                <a:spcPts val="0"/>
              </a:spcAft>
              <a:buClr>
                <a:schemeClr val="dk1"/>
              </a:buClr>
              <a:buSzPts val="2400"/>
              <a:buFont typeface="Pontano Sans"/>
              <a:buChar char="○"/>
              <a:defRPr sz="2400">
                <a:solidFill>
                  <a:schemeClr val="dk1"/>
                </a:solidFill>
                <a:latin typeface="Pontano Sans"/>
                <a:ea typeface="Pontano Sans"/>
                <a:cs typeface="Pontano Sans"/>
                <a:sym typeface="Pontano Sans"/>
              </a:defRPr>
            </a:lvl5pPr>
            <a:lvl6pPr marL="2743200" lvl="5" indent="-381000">
              <a:spcBef>
                <a:spcPts val="0"/>
              </a:spcBef>
              <a:spcAft>
                <a:spcPts val="0"/>
              </a:spcAft>
              <a:buClr>
                <a:schemeClr val="dk1"/>
              </a:buClr>
              <a:buSzPts val="2400"/>
              <a:buFont typeface="Pontano Sans"/>
              <a:buChar char="■"/>
              <a:defRPr sz="2400">
                <a:solidFill>
                  <a:schemeClr val="dk1"/>
                </a:solidFill>
                <a:latin typeface="Pontano Sans"/>
                <a:ea typeface="Pontano Sans"/>
                <a:cs typeface="Pontano Sans"/>
                <a:sym typeface="Pontano Sans"/>
              </a:defRPr>
            </a:lvl6pPr>
            <a:lvl7pPr marL="3200400" lvl="6" indent="-381000">
              <a:spcBef>
                <a:spcPts val="0"/>
              </a:spcBef>
              <a:spcAft>
                <a:spcPts val="0"/>
              </a:spcAft>
              <a:buClr>
                <a:schemeClr val="dk1"/>
              </a:buClr>
              <a:buSzPts val="2400"/>
              <a:buFont typeface="Pontano Sans"/>
              <a:buChar char="●"/>
              <a:defRPr sz="2400">
                <a:solidFill>
                  <a:schemeClr val="dk1"/>
                </a:solidFill>
                <a:latin typeface="Pontano Sans"/>
                <a:ea typeface="Pontano Sans"/>
                <a:cs typeface="Pontano Sans"/>
                <a:sym typeface="Pontano Sans"/>
              </a:defRPr>
            </a:lvl7pPr>
            <a:lvl8pPr marL="3657600" lvl="7" indent="-381000">
              <a:spcBef>
                <a:spcPts val="0"/>
              </a:spcBef>
              <a:spcAft>
                <a:spcPts val="0"/>
              </a:spcAft>
              <a:buClr>
                <a:schemeClr val="dk1"/>
              </a:buClr>
              <a:buSzPts val="2400"/>
              <a:buFont typeface="Pontano Sans"/>
              <a:buChar char="○"/>
              <a:defRPr sz="2400">
                <a:solidFill>
                  <a:schemeClr val="dk1"/>
                </a:solidFill>
                <a:latin typeface="Pontano Sans"/>
                <a:ea typeface="Pontano Sans"/>
                <a:cs typeface="Pontano Sans"/>
                <a:sym typeface="Pontano Sans"/>
              </a:defRPr>
            </a:lvl8pPr>
            <a:lvl9pPr marL="4114800" lvl="8" indent="-381000">
              <a:spcBef>
                <a:spcPts val="0"/>
              </a:spcBef>
              <a:spcAft>
                <a:spcPts val="0"/>
              </a:spcAft>
              <a:buClr>
                <a:schemeClr val="dk1"/>
              </a:buClr>
              <a:buSzPts val="2400"/>
              <a:buFont typeface="Pontano Sans"/>
              <a:buChar char="■"/>
              <a:defRPr sz="2400">
                <a:solidFill>
                  <a:schemeClr val="dk1"/>
                </a:solidFill>
                <a:latin typeface="Pontano Sans"/>
                <a:ea typeface="Pontano Sans"/>
                <a:cs typeface="Pontano Sans"/>
                <a:sym typeface="Pontano Sans"/>
              </a:defRPr>
            </a:lvl9pPr>
          </a:lstStyle>
          <a:p>
            <a:endParaRPr/>
          </a:p>
        </p:txBody>
      </p:sp>
      <p:sp>
        <p:nvSpPr>
          <p:cNvPr id="8" name="Google Shape;8;p1"/>
          <p:cNvSpPr txBox="1">
            <a:spLocks noGrp="1"/>
          </p:cNvSpPr>
          <p:nvPr>
            <p:ph type="sldNum" idx="12"/>
          </p:nvPr>
        </p:nvSpPr>
        <p:spPr>
          <a:xfrm>
            <a:off x="76209" y="4749851"/>
            <a:ext cx="548700" cy="393600"/>
          </a:xfrm>
          <a:prstGeom prst="rect">
            <a:avLst/>
          </a:prstGeom>
          <a:noFill/>
          <a:ln>
            <a:noFill/>
          </a:ln>
        </p:spPr>
        <p:txBody>
          <a:bodyPr spcFirstLastPara="1" wrap="square" lIns="91425" tIns="91425" rIns="91425" bIns="91425" anchor="ctr" anchorCtr="0">
            <a:noAutofit/>
          </a:bodyPr>
          <a:lstStyle>
            <a:lvl1pPr lvl="0">
              <a:buNone/>
              <a:defRPr sz="1300">
                <a:solidFill>
                  <a:schemeClr val="accent2"/>
                </a:solidFill>
                <a:latin typeface="Dosis Light"/>
                <a:ea typeface="Dosis Light"/>
                <a:cs typeface="Dosis Light"/>
                <a:sym typeface="Dosis Light"/>
              </a:defRPr>
            </a:lvl1pPr>
            <a:lvl2pPr lvl="1">
              <a:buNone/>
              <a:defRPr sz="1300">
                <a:solidFill>
                  <a:schemeClr val="accent2"/>
                </a:solidFill>
                <a:latin typeface="Dosis Light"/>
                <a:ea typeface="Dosis Light"/>
                <a:cs typeface="Dosis Light"/>
                <a:sym typeface="Dosis Light"/>
              </a:defRPr>
            </a:lvl2pPr>
            <a:lvl3pPr lvl="2">
              <a:buNone/>
              <a:defRPr sz="1300">
                <a:solidFill>
                  <a:schemeClr val="accent2"/>
                </a:solidFill>
                <a:latin typeface="Dosis Light"/>
                <a:ea typeface="Dosis Light"/>
                <a:cs typeface="Dosis Light"/>
                <a:sym typeface="Dosis Light"/>
              </a:defRPr>
            </a:lvl3pPr>
            <a:lvl4pPr lvl="3">
              <a:buNone/>
              <a:defRPr sz="1300">
                <a:solidFill>
                  <a:schemeClr val="accent2"/>
                </a:solidFill>
                <a:latin typeface="Dosis Light"/>
                <a:ea typeface="Dosis Light"/>
                <a:cs typeface="Dosis Light"/>
                <a:sym typeface="Dosis Light"/>
              </a:defRPr>
            </a:lvl4pPr>
            <a:lvl5pPr lvl="4">
              <a:buNone/>
              <a:defRPr sz="1300">
                <a:solidFill>
                  <a:schemeClr val="accent2"/>
                </a:solidFill>
                <a:latin typeface="Dosis Light"/>
                <a:ea typeface="Dosis Light"/>
                <a:cs typeface="Dosis Light"/>
                <a:sym typeface="Dosis Light"/>
              </a:defRPr>
            </a:lvl5pPr>
            <a:lvl6pPr lvl="5">
              <a:buNone/>
              <a:defRPr sz="1300">
                <a:solidFill>
                  <a:schemeClr val="accent2"/>
                </a:solidFill>
                <a:latin typeface="Dosis Light"/>
                <a:ea typeface="Dosis Light"/>
                <a:cs typeface="Dosis Light"/>
                <a:sym typeface="Dosis Light"/>
              </a:defRPr>
            </a:lvl6pPr>
            <a:lvl7pPr lvl="6">
              <a:buNone/>
              <a:defRPr sz="1300">
                <a:solidFill>
                  <a:schemeClr val="accent2"/>
                </a:solidFill>
                <a:latin typeface="Dosis Light"/>
                <a:ea typeface="Dosis Light"/>
                <a:cs typeface="Dosis Light"/>
                <a:sym typeface="Dosis Light"/>
              </a:defRPr>
            </a:lvl7pPr>
            <a:lvl8pPr lvl="7">
              <a:buNone/>
              <a:defRPr sz="1300">
                <a:solidFill>
                  <a:schemeClr val="accent2"/>
                </a:solidFill>
                <a:latin typeface="Dosis Light"/>
                <a:ea typeface="Dosis Light"/>
                <a:cs typeface="Dosis Light"/>
                <a:sym typeface="Dosis Light"/>
              </a:defRPr>
            </a:lvl8pPr>
            <a:lvl9pPr lvl="8">
              <a:buNone/>
              <a:defRPr sz="1300">
                <a:solidFill>
                  <a:schemeClr val="accent2"/>
                </a:solidFill>
                <a:latin typeface="Dosis Light"/>
                <a:ea typeface="Dosis Light"/>
                <a:cs typeface="Dosis Light"/>
                <a:sym typeface="Dosis Light"/>
              </a:defRPr>
            </a:lvl9pPr>
          </a:lstStyle>
          <a:p>
            <a:pPr marL="0" lvl="0" indent="0" algn="l"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1" r:id="rId11"/>
    <p:sldLayoutId id="2147483662" r:id="rId12"/>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png"/><Relationship Id="rId18" Type="http://schemas.openxmlformats.org/officeDocument/2006/relationships/image" Target="../media/image52.png"/><Relationship Id="rId3" Type="http://schemas.openxmlformats.org/officeDocument/2006/relationships/image" Target="../media/image37.png"/><Relationship Id="rId7" Type="http://schemas.openxmlformats.org/officeDocument/2006/relationships/image" Target="../media/image41.png"/><Relationship Id="rId12" Type="http://schemas.openxmlformats.org/officeDocument/2006/relationships/image" Target="../media/image46.png"/><Relationship Id="rId17" Type="http://schemas.openxmlformats.org/officeDocument/2006/relationships/image" Target="../media/image51.png"/><Relationship Id="rId2" Type="http://schemas.openxmlformats.org/officeDocument/2006/relationships/notesSlide" Target="../notesSlides/notesSlide10.xml"/><Relationship Id="rId16" Type="http://schemas.openxmlformats.org/officeDocument/2006/relationships/image" Target="../media/image50.png"/><Relationship Id="rId1" Type="http://schemas.openxmlformats.org/officeDocument/2006/relationships/slideLayout" Target="../slideLayouts/slideLayout11.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png"/><Relationship Id="rId15" Type="http://schemas.openxmlformats.org/officeDocument/2006/relationships/image" Target="../media/image49.pn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png"/><Relationship Id="rId14" Type="http://schemas.openxmlformats.org/officeDocument/2006/relationships/image" Target="../media/image48.png"/></Relationships>
</file>

<file path=ppt/slides/_rels/slide1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3" Type="http://schemas.openxmlformats.org/officeDocument/2006/relationships/image" Target="../media/image63.png"/><Relationship Id="rId18" Type="http://schemas.openxmlformats.org/officeDocument/2006/relationships/image" Target="../media/image68.png"/><Relationship Id="rId26" Type="http://schemas.openxmlformats.org/officeDocument/2006/relationships/image" Target="../media/image76.png"/><Relationship Id="rId39" Type="http://schemas.openxmlformats.org/officeDocument/2006/relationships/image" Target="../media/image89.jpg"/><Relationship Id="rId21" Type="http://schemas.openxmlformats.org/officeDocument/2006/relationships/image" Target="../media/image71.png"/><Relationship Id="rId34" Type="http://schemas.openxmlformats.org/officeDocument/2006/relationships/image" Target="../media/image84.png"/><Relationship Id="rId7" Type="http://schemas.openxmlformats.org/officeDocument/2006/relationships/image" Target="../media/image35.png"/><Relationship Id="rId12" Type="http://schemas.openxmlformats.org/officeDocument/2006/relationships/image" Target="../media/image62.png"/><Relationship Id="rId17" Type="http://schemas.openxmlformats.org/officeDocument/2006/relationships/image" Target="../media/image67.png"/><Relationship Id="rId25" Type="http://schemas.openxmlformats.org/officeDocument/2006/relationships/image" Target="../media/image75.png"/><Relationship Id="rId33" Type="http://schemas.openxmlformats.org/officeDocument/2006/relationships/image" Target="../media/image83.png"/><Relationship Id="rId38" Type="http://schemas.openxmlformats.org/officeDocument/2006/relationships/image" Target="../media/image88.png"/><Relationship Id="rId2" Type="http://schemas.openxmlformats.org/officeDocument/2006/relationships/notesSlide" Target="../notesSlides/notesSlide11.xml"/><Relationship Id="rId16" Type="http://schemas.openxmlformats.org/officeDocument/2006/relationships/image" Target="../media/image66.jpg"/><Relationship Id="rId20" Type="http://schemas.openxmlformats.org/officeDocument/2006/relationships/image" Target="../media/image70.png"/><Relationship Id="rId29" Type="http://schemas.openxmlformats.org/officeDocument/2006/relationships/image" Target="../media/image79.png"/><Relationship Id="rId1" Type="http://schemas.openxmlformats.org/officeDocument/2006/relationships/slideLayout" Target="../slideLayouts/slideLayout11.xml"/><Relationship Id="rId6" Type="http://schemas.openxmlformats.org/officeDocument/2006/relationships/image" Target="../media/image57.png"/><Relationship Id="rId11" Type="http://schemas.openxmlformats.org/officeDocument/2006/relationships/image" Target="../media/image61.png"/><Relationship Id="rId24" Type="http://schemas.openxmlformats.org/officeDocument/2006/relationships/image" Target="../media/image74.png"/><Relationship Id="rId32" Type="http://schemas.openxmlformats.org/officeDocument/2006/relationships/image" Target="../media/image82.png"/><Relationship Id="rId37" Type="http://schemas.openxmlformats.org/officeDocument/2006/relationships/image" Target="../media/image87.jpg"/><Relationship Id="rId5" Type="http://schemas.openxmlformats.org/officeDocument/2006/relationships/image" Target="../media/image56.jpg"/><Relationship Id="rId15" Type="http://schemas.openxmlformats.org/officeDocument/2006/relationships/image" Target="../media/image65.png"/><Relationship Id="rId23" Type="http://schemas.openxmlformats.org/officeDocument/2006/relationships/image" Target="../media/image73.png"/><Relationship Id="rId28" Type="http://schemas.openxmlformats.org/officeDocument/2006/relationships/image" Target="../media/image78.jpg"/><Relationship Id="rId36" Type="http://schemas.openxmlformats.org/officeDocument/2006/relationships/image" Target="../media/image86.jpg"/><Relationship Id="rId10" Type="http://schemas.openxmlformats.org/officeDocument/2006/relationships/image" Target="../media/image60.png"/><Relationship Id="rId19" Type="http://schemas.openxmlformats.org/officeDocument/2006/relationships/image" Target="../media/image69.png"/><Relationship Id="rId31" Type="http://schemas.openxmlformats.org/officeDocument/2006/relationships/image" Target="../media/image81.png"/><Relationship Id="rId4" Type="http://schemas.openxmlformats.org/officeDocument/2006/relationships/image" Target="../media/image55.png"/><Relationship Id="rId9" Type="http://schemas.openxmlformats.org/officeDocument/2006/relationships/image" Target="../media/image59.png"/><Relationship Id="rId14" Type="http://schemas.openxmlformats.org/officeDocument/2006/relationships/image" Target="../media/image64.png"/><Relationship Id="rId22" Type="http://schemas.openxmlformats.org/officeDocument/2006/relationships/image" Target="../media/image72.jpg"/><Relationship Id="rId27" Type="http://schemas.openxmlformats.org/officeDocument/2006/relationships/image" Target="../media/image77.png"/><Relationship Id="rId30" Type="http://schemas.openxmlformats.org/officeDocument/2006/relationships/image" Target="../media/image80.png"/><Relationship Id="rId35" Type="http://schemas.openxmlformats.org/officeDocument/2006/relationships/image" Target="../media/image85.png"/><Relationship Id="rId8" Type="http://schemas.openxmlformats.org/officeDocument/2006/relationships/image" Target="../media/image58.jpg"/><Relationship Id="rId3" Type="http://schemas.openxmlformats.org/officeDocument/2006/relationships/image" Target="../media/image54.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4.png"/><Relationship Id="rId21" Type="http://schemas.openxmlformats.org/officeDocument/2006/relationships/image" Target="../media/image22.png"/><Relationship Id="rId7" Type="http://schemas.openxmlformats.org/officeDocument/2006/relationships/image" Target="../media/image8.jp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33" Type="http://schemas.openxmlformats.org/officeDocument/2006/relationships/image" Target="../media/image34.png"/><Relationship Id="rId2" Type="http://schemas.openxmlformats.org/officeDocument/2006/relationships/notesSlide" Target="../notesSlides/notesSlide4.xml"/><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Layout" Target="../slideLayouts/slideLayout8.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32" Type="http://schemas.openxmlformats.org/officeDocument/2006/relationships/image" Target="../media/image33.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31" Type="http://schemas.openxmlformats.org/officeDocument/2006/relationships/image" Target="../media/image32.png"/><Relationship Id="rId4" Type="http://schemas.openxmlformats.org/officeDocument/2006/relationships/image" Target="../media/image5.jp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 Id="rId30" Type="http://schemas.openxmlformats.org/officeDocument/2006/relationships/image" Target="../media/image31.png"/><Relationship Id="rId8"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hyperlink" Target="https://www.asbnetwork.org/media-release/business-case-regenerative-transition" TargetMode="External"/><Relationship Id="rId3" Type="http://schemas.openxmlformats.org/officeDocument/2006/relationships/hyperlink" Target="https://docs.google.com/document/d/1XKJ9xhKLknqUNds1rhO2wu5cZ6CDk_tv/edit?rtpof=true" TargetMode="External"/><Relationship Id="rId7" Type="http://schemas.openxmlformats.org/officeDocument/2006/relationships/hyperlink" Target="https://www.asbnetwork.org/post/united-states-department-agriculture-agency-review-team" TargetMode="External"/><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hyperlink" Target="https://www.asbnetwork.org/sites/main/files/file-attachments/sign-on_usda_comment_climate_smart_ag_426.pdf?1619792988" TargetMode="External"/><Relationship Id="rId5" Type="http://schemas.openxmlformats.org/officeDocument/2006/relationships/hyperlink" Target="https://www.asbnetwork.org/sites/main/files/file-attachments/regenerative_agriculture_recommendations_memo.pdf" TargetMode="External"/><Relationship Id="rId4" Type="http://schemas.openxmlformats.org/officeDocument/2006/relationships/hyperlink" Target="https://drive.google.com/drive/folders/1BFWjF0LuhR7heEcUTZzObqmPiW_kuPmt" TargetMode="External"/><Relationship Id="rId9"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hyperlink" Target="https://www.asbnetwork.org/sites/main/files/file-attachments/regen_ag_and_justice_farm_bill_priorities_.pdf?1657740066" TargetMode="External"/><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3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4"/>
          <p:cNvSpPr txBox="1">
            <a:spLocks noGrp="1"/>
          </p:cNvSpPr>
          <p:nvPr>
            <p:ph type="ctrTitle"/>
          </p:nvPr>
        </p:nvSpPr>
        <p:spPr>
          <a:xfrm>
            <a:off x="4702050" y="1822450"/>
            <a:ext cx="4442100" cy="115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600" b="1">
                <a:solidFill>
                  <a:srgbClr val="1A1A1A"/>
                </a:solidFill>
                <a:latin typeface="Pontano Sans"/>
                <a:ea typeface="Pontano Sans"/>
                <a:cs typeface="Pontano Sans"/>
                <a:sym typeface="Pontano Sans"/>
              </a:rPr>
              <a:t>Regenerative Agriculture and Justice Initiative</a:t>
            </a:r>
            <a:endParaRPr sz="2600" b="1">
              <a:solidFill>
                <a:srgbClr val="1A1A1A"/>
              </a:solidFill>
              <a:latin typeface="Pontano Sans"/>
              <a:ea typeface="Pontano Sans"/>
              <a:cs typeface="Pontano Sans"/>
              <a:sym typeface="Pontano Sans"/>
            </a:endParaRPr>
          </a:p>
          <a:p>
            <a:pPr marL="0" lvl="0" indent="0" algn="ctr" rtl="0">
              <a:spcBef>
                <a:spcPts val="0"/>
              </a:spcBef>
              <a:spcAft>
                <a:spcPts val="0"/>
              </a:spcAft>
              <a:buNone/>
            </a:pPr>
            <a:endParaRPr sz="1700" b="1">
              <a:solidFill>
                <a:srgbClr val="1A1A1A"/>
              </a:solidFill>
              <a:latin typeface="Pontano Sans"/>
              <a:ea typeface="Pontano Sans"/>
              <a:cs typeface="Pontano Sans"/>
              <a:sym typeface="Pontano Sans"/>
            </a:endParaRPr>
          </a:p>
          <a:p>
            <a:pPr marL="0" lvl="0" indent="0" algn="ctr" rtl="0">
              <a:spcBef>
                <a:spcPts val="0"/>
              </a:spcBef>
              <a:spcAft>
                <a:spcPts val="0"/>
              </a:spcAft>
              <a:buNone/>
            </a:pPr>
            <a:r>
              <a:rPr lang="en" sz="1700" b="1">
                <a:solidFill>
                  <a:srgbClr val="1A1A1A"/>
                </a:solidFill>
                <a:latin typeface="Pontano Sans"/>
                <a:ea typeface="Pontano Sans"/>
                <a:cs typeface="Pontano Sans"/>
                <a:sym typeface="Pontano Sans"/>
              </a:rPr>
              <a:t>Cross-Sector Collaboration for Public Policy</a:t>
            </a:r>
            <a:endParaRPr sz="1700">
              <a:solidFill>
                <a:srgbClr val="595959"/>
              </a:solidFill>
              <a:latin typeface="Pontano Sans"/>
              <a:ea typeface="Pontano Sans"/>
              <a:cs typeface="Pontano Sans"/>
              <a:sym typeface="Pontano Sans"/>
            </a:endParaRPr>
          </a:p>
          <a:p>
            <a:pPr marL="0" lvl="0" indent="0" algn="ctr" rtl="0">
              <a:spcBef>
                <a:spcPts val="0"/>
              </a:spcBef>
              <a:spcAft>
                <a:spcPts val="0"/>
              </a:spcAft>
              <a:buNone/>
            </a:pPr>
            <a:endParaRPr sz="1700" b="1">
              <a:solidFill>
                <a:srgbClr val="1A1A1A"/>
              </a:solidFill>
              <a:latin typeface="Pontano Sans"/>
              <a:ea typeface="Pontano Sans"/>
              <a:cs typeface="Pontano Sans"/>
              <a:sym typeface="Pontano Sans"/>
            </a:endParaRPr>
          </a:p>
        </p:txBody>
      </p:sp>
      <p:pic>
        <p:nvPicPr>
          <p:cNvPr id="109" name="Google Shape;109;p14"/>
          <p:cNvPicPr preferRelativeResize="0"/>
          <p:nvPr/>
        </p:nvPicPr>
        <p:blipFill rotWithShape="1">
          <a:blip r:embed="rId3">
            <a:alphaModFix/>
          </a:blip>
          <a:srcRect l="932" r="942"/>
          <a:stretch/>
        </p:blipFill>
        <p:spPr>
          <a:xfrm>
            <a:off x="224471" y="446550"/>
            <a:ext cx="4608989" cy="4696974"/>
          </a:xfrm>
          <a:custGeom>
            <a:avLst/>
            <a:gdLst/>
            <a:ahLst/>
            <a:cxnLst/>
            <a:rect l="l" t="t" r="r" b="b"/>
            <a:pathLst>
              <a:path w="21061" h="21600" extrusionOk="0">
                <a:moveTo>
                  <a:pt x="21016" y="0"/>
                </a:moveTo>
                <a:cubicBezTo>
                  <a:pt x="21016" y="0"/>
                  <a:pt x="13076" y="1665"/>
                  <a:pt x="10033" y="5720"/>
                </a:cubicBezTo>
                <a:cubicBezTo>
                  <a:pt x="6991" y="9775"/>
                  <a:pt x="9992" y="14676"/>
                  <a:pt x="9992" y="14676"/>
                </a:cubicBezTo>
                <a:cubicBezTo>
                  <a:pt x="9992" y="14676"/>
                  <a:pt x="15513" y="16226"/>
                  <a:pt x="18557" y="12175"/>
                </a:cubicBezTo>
                <a:cubicBezTo>
                  <a:pt x="21600" y="8123"/>
                  <a:pt x="21016" y="0"/>
                  <a:pt x="21016" y="0"/>
                </a:cubicBezTo>
                <a:close/>
                <a:moveTo>
                  <a:pt x="4385" y="10816"/>
                </a:moveTo>
                <a:cubicBezTo>
                  <a:pt x="2245" y="10758"/>
                  <a:pt x="0" y="11508"/>
                  <a:pt x="0" y="11508"/>
                </a:cubicBezTo>
                <a:cubicBezTo>
                  <a:pt x="0" y="11508"/>
                  <a:pt x="1843" y="15299"/>
                  <a:pt x="4257" y="16319"/>
                </a:cubicBezTo>
                <a:cubicBezTo>
                  <a:pt x="6207" y="17143"/>
                  <a:pt x="7933" y="15908"/>
                  <a:pt x="8524" y="15404"/>
                </a:cubicBezTo>
                <a:lnTo>
                  <a:pt x="2629" y="12634"/>
                </a:lnTo>
                <a:lnTo>
                  <a:pt x="8734" y="14939"/>
                </a:lnTo>
                <a:cubicBezTo>
                  <a:pt x="8686" y="14185"/>
                  <a:pt x="8378" y="12037"/>
                  <a:pt x="6403" y="11203"/>
                </a:cubicBezTo>
                <a:cubicBezTo>
                  <a:pt x="5799" y="10948"/>
                  <a:pt x="5098" y="10835"/>
                  <a:pt x="4385" y="10816"/>
                </a:cubicBezTo>
                <a:close/>
                <a:moveTo>
                  <a:pt x="9515" y="15936"/>
                </a:moveTo>
                <a:cubicBezTo>
                  <a:pt x="9515" y="15936"/>
                  <a:pt x="6279" y="17665"/>
                  <a:pt x="6644" y="20887"/>
                </a:cubicBezTo>
                <a:cubicBezTo>
                  <a:pt x="6672" y="21128"/>
                  <a:pt x="6721" y="21365"/>
                  <a:pt x="6783" y="21600"/>
                </a:cubicBezTo>
                <a:lnTo>
                  <a:pt x="13391" y="21600"/>
                </a:lnTo>
                <a:cubicBezTo>
                  <a:pt x="13467" y="21105"/>
                  <a:pt x="13478" y="20600"/>
                  <a:pt x="13427" y="20101"/>
                </a:cubicBezTo>
                <a:cubicBezTo>
                  <a:pt x="13059" y="16877"/>
                  <a:pt x="9515" y="15936"/>
                  <a:pt x="9515" y="15936"/>
                </a:cubicBezTo>
                <a:close/>
              </a:path>
            </a:pathLst>
          </a:custGeom>
          <a:noFill/>
          <a:ln>
            <a:noFill/>
          </a:ln>
        </p:spPr>
      </p:pic>
      <p:pic>
        <p:nvPicPr>
          <p:cNvPr id="110" name="Google Shape;110;p14"/>
          <p:cNvPicPr preferRelativeResize="0"/>
          <p:nvPr/>
        </p:nvPicPr>
        <p:blipFill>
          <a:blip r:embed="rId4">
            <a:alphaModFix/>
          </a:blip>
          <a:stretch>
            <a:fillRect/>
          </a:stretch>
        </p:blipFill>
        <p:spPr>
          <a:xfrm>
            <a:off x="7397675" y="4410763"/>
            <a:ext cx="1482000" cy="61294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4"/>
          <p:cNvSpPr/>
          <p:nvPr/>
        </p:nvSpPr>
        <p:spPr>
          <a:xfrm>
            <a:off x="-43106" y="0"/>
            <a:ext cx="9209250" cy="98505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68569" tIns="68569" rIns="68569" bIns="68569" anchor="ctr" anchorCtr="0">
            <a:noAutofit/>
          </a:bodyPr>
          <a:lstStyle/>
          <a:p>
            <a:pPr>
              <a:buSzPts val="1400"/>
            </a:pPr>
            <a:endParaRPr sz="1050">
              <a:solidFill>
                <a:schemeClr val="dk2"/>
              </a:solidFill>
              <a:highlight>
                <a:schemeClr val="dk2"/>
              </a:highlight>
            </a:endParaRPr>
          </a:p>
        </p:txBody>
      </p:sp>
      <p:grpSp>
        <p:nvGrpSpPr>
          <p:cNvPr id="173" name="Google Shape;173;p4"/>
          <p:cNvGrpSpPr/>
          <p:nvPr/>
        </p:nvGrpSpPr>
        <p:grpSpPr>
          <a:xfrm>
            <a:off x="1011784" y="1576272"/>
            <a:ext cx="1539426" cy="1615147"/>
            <a:chOff x="1349045" y="1720696"/>
            <a:chExt cx="2052568" cy="2153529"/>
          </a:xfrm>
        </p:grpSpPr>
        <p:grpSp>
          <p:nvGrpSpPr>
            <p:cNvPr id="174" name="Google Shape;174;p4"/>
            <p:cNvGrpSpPr/>
            <p:nvPr/>
          </p:nvGrpSpPr>
          <p:grpSpPr>
            <a:xfrm>
              <a:off x="1349045" y="1720696"/>
              <a:ext cx="2052568" cy="2153529"/>
              <a:chOff x="1349045" y="1720696"/>
              <a:chExt cx="2052568" cy="2153529"/>
            </a:xfrm>
          </p:grpSpPr>
          <p:sp>
            <p:nvSpPr>
              <p:cNvPr id="175" name="Google Shape;175;p4"/>
              <p:cNvSpPr txBox="1"/>
              <p:nvPr/>
            </p:nvSpPr>
            <p:spPr>
              <a:xfrm>
                <a:off x="1495692" y="3412601"/>
                <a:ext cx="1905921" cy="461624"/>
              </a:xfrm>
              <a:prstGeom prst="rect">
                <a:avLst/>
              </a:prstGeom>
              <a:noFill/>
              <a:ln>
                <a:noFill/>
              </a:ln>
            </p:spPr>
            <p:txBody>
              <a:bodyPr spcFirstLastPara="1" wrap="square" lIns="68569" tIns="34275" rIns="68569" bIns="34275" anchor="t" anchorCtr="0">
                <a:spAutoFit/>
              </a:bodyPr>
              <a:lstStyle/>
              <a:p>
                <a:pPr>
                  <a:buSzPts val="1200"/>
                </a:pPr>
                <a:r>
                  <a:rPr lang="en-US" sz="900">
                    <a:solidFill>
                      <a:srgbClr val="385623"/>
                    </a:solidFill>
                    <a:latin typeface="Calibri"/>
                    <a:ea typeface="Calibri"/>
                    <a:cs typeface="Calibri"/>
                    <a:sym typeface="Calibri"/>
                  </a:rPr>
                  <a:t>Certified Climate Smart Producers (e.g. GRASS)</a:t>
                </a:r>
                <a:endParaRPr sz="1050"/>
              </a:p>
            </p:txBody>
          </p:sp>
          <p:grpSp>
            <p:nvGrpSpPr>
              <p:cNvPr id="176" name="Google Shape;176;p4"/>
              <p:cNvGrpSpPr/>
              <p:nvPr/>
            </p:nvGrpSpPr>
            <p:grpSpPr>
              <a:xfrm>
                <a:off x="1349045" y="1720696"/>
                <a:ext cx="1623344" cy="1634753"/>
                <a:chOff x="1372771" y="1895820"/>
                <a:chExt cx="1322449" cy="1331743"/>
              </a:xfrm>
            </p:grpSpPr>
            <p:pic>
              <p:nvPicPr>
                <p:cNvPr id="177" name="Google Shape;177;p4" descr="Farm scene with solid fill"/>
                <p:cNvPicPr preferRelativeResize="0"/>
                <p:nvPr/>
              </p:nvPicPr>
              <p:blipFill rotWithShape="1">
                <a:blip r:embed="rId3">
                  <a:alphaModFix/>
                </a:blip>
                <a:srcRect/>
                <a:stretch/>
              </p:blipFill>
              <p:spPr>
                <a:xfrm>
                  <a:off x="1648631" y="2171829"/>
                  <a:ext cx="325576" cy="325576"/>
                </a:xfrm>
                <a:prstGeom prst="rect">
                  <a:avLst/>
                </a:prstGeom>
                <a:noFill/>
                <a:ln>
                  <a:noFill/>
                </a:ln>
              </p:spPr>
            </p:pic>
            <p:pic>
              <p:nvPicPr>
                <p:cNvPr id="178" name="Google Shape;178;p4" descr="Farm scene with solid fill"/>
                <p:cNvPicPr preferRelativeResize="0"/>
                <p:nvPr/>
              </p:nvPicPr>
              <p:blipFill rotWithShape="1">
                <a:blip r:embed="rId3">
                  <a:alphaModFix/>
                </a:blip>
                <a:srcRect/>
                <a:stretch/>
              </p:blipFill>
              <p:spPr>
                <a:xfrm>
                  <a:off x="2024168" y="2170791"/>
                  <a:ext cx="325576" cy="325576"/>
                </a:xfrm>
                <a:prstGeom prst="rect">
                  <a:avLst/>
                </a:prstGeom>
                <a:noFill/>
                <a:ln>
                  <a:noFill/>
                </a:ln>
              </p:spPr>
            </p:pic>
            <p:pic>
              <p:nvPicPr>
                <p:cNvPr id="179" name="Google Shape;179;p4" descr="Farm scene with solid fill"/>
                <p:cNvPicPr preferRelativeResize="0"/>
                <p:nvPr/>
              </p:nvPicPr>
              <p:blipFill rotWithShape="1">
                <a:blip r:embed="rId3">
                  <a:alphaModFix/>
                </a:blip>
                <a:srcRect/>
                <a:stretch/>
              </p:blipFill>
              <p:spPr>
                <a:xfrm>
                  <a:off x="1654392" y="2464419"/>
                  <a:ext cx="325576" cy="325576"/>
                </a:xfrm>
                <a:prstGeom prst="rect">
                  <a:avLst/>
                </a:prstGeom>
                <a:noFill/>
                <a:ln>
                  <a:noFill/>
                </a:ln>
              </p:spPr>
            </p:pic>
            <p:pic>
              <p:nvPicPr>
                <p:cNvPr id="180" name="Google Shape;180;p4" descr="Farm scene with solid fill"/>
                <p:cNvPicPr preferRelativeResize="0"/>
                <p:nvPr/>
              </p:nvPicPr>
              <p:blipFill rotWithShape="1">
                <a:blip r:embed="rId3">
                  <a:alphaModFix/>
                </a:blip>
                <a:srcRect/>
                <a:stretch/>
              </p:blipFill>
              <p:spPr>
                <a:xfrm>
                  <a:off x="2031928" y="2462176"/>
                  <a:ext cx="325576" cy="325576"/>
                </a:xfrm>
                <a:prstGeom prst="rect">
                  <a:avLst/>
                </a:prstGeom>
                <a:noFill/>
                <a:ln>
                  <a:noFill/>
                </a:ln>
              </p:spPr>
            </p:pic>
            <p:sp>
              <p:nvSpPr>
                <p:cNvPr id="181" name="Google Shape;181;p4"/>
                <p:cNvSpPr/>
                <p:nvPr/>
              </p:nvSpPr>
              <p:spPr>
                <a:xfrm>
                  <a:off x="1372771" y="1895820"/>
                  <a:ext cx="1322449" cy="1331743"/>
                </a:xfrm>
                <a:prstGeom prst="ellipse">
                  <a:avLst/>
                </a:prstGeom>
                <a:noFill/>
                <a:ln w="12700" cap="flat" cmpd="sng">
                  <a:solidFill>
                    <a:srgbClr val="385623"/>
                  </a:solidFill>
                  <a:prstDash val="solid"/>
                  <a:miter lim="800000"/>
                  <a:headEnd type="none" w="sm" len="sm"/>
                  <a:tailEnd type="none" w="sm" len="sm"/>
                </a:ln>
              </p:spPr>
              <p:txBody>
                <a:bodyPr spcFirstLastPara="1" wrap="square" lIns="68569" tIns="34275" rIns="68569" bIns="34275" anchor="ctr" anchorCtr="0">
                  <a:noAutofit/>
                </a:bodyPr>
                <a:lstStyle/>
                <a:p>
                  <a:pPr algn="ctr">
                    <a:buSzPts val="1800"/>
                  </a:pPr>
                  <a:endParaRPr sz="1350">
                    <a:solidFill>
                      <a:schemeClr val="lt1"/>
                    </a:solidFill>
                    <a:latin typeface="Calibri"/>
                    <a:ea typeface="Calibri"/>
                    <a:cs typeface="Calibri"/>
                    <a:sym typeface="Calibri"/>
                  </a:endParaRPr>
                </a:p>
              </p:txBody>
            </p:sp>
          </p:grpSp>
        </p:grpSp>
        <p:pic>
          <p:nvPicPr>
            <p:cNvPr id="182" name="Google Shape;182;p4" descr="Diploma roll outline"/>
            <p:cNvPicPr preferRelativeResize="0"/>
            <p:nvPr/>
          </p:nvPicPr>
          <p:blipFill rotWithShape="1">
            <a:blip r:embed="rId4">
              <a:alphaModFix/>
            </a:blip>
            <a:srcRect/>
            <a:stretch/>
          </p:blipFill>
          <p:spPr>
            <a:xfrm>
              <a:off x="1865771" y="2846000"/>
              <a:ext cx="502920" cy="502920"/>
            </a:xfrm>
            <a:prstGeom prst="rect">
              <a:avLst/>
            </a:prstGeom>
            <a:noFill/>
            <a:ln>
              <a:noFill/>
            </a:ln>
          </p:spPr>
        </p:pic>
      </p:grpSp>
      <p:sp>
        <p:nvSpPr>
          <p:cNvPr id="183" name="Google Shape;183;p4"/>
          <p:cNvSpPr/>
          <p:nvPr/>
        </p:nvSpPr>
        <p:spPr>
          <a:xfrm>
            <a:off x="1231285" y="2338108"/>
            <a:ext cx="7249950" cy="567000"/>
          </a:xfrm>
          <a:prstGeom prst="rightArrow">
            <a:avLst>
              <a:gd name="adj1" fmla="val 50000"/>
              <a:gd name="adj2" fmla="val 50000"/>
            </a:avLst>
          </a:prstGeom>
          <a:solidFill>
            <a:schemeClr val="accent6"/>
          </a:solidFill>
          <a:ln w="12700" cap="flat" cmpd="sng">
            <a:solidFill>
              <a:srgbClr val="31538F"/>
            </a:solidFill>
            <a:prstDash val="solid"/>
            <a:miter lim="800000"/>
            <a:headEnd type="none" w="sm" len="sm"/>
            <a:tailEnd type="none" w="sm" len="sm"/>
          </a:ln>
        </p:spPr>
        <p:txBody>
          <a:bodyPr spcFirstLastPara="1" wrap="square" lIns="68569" tIns="34275" rIns="68569" bIns="34275" anchor="ctr" anchorCtr="0">
            <a:noAutofit/>
          </a:bodyPr>
          <a:lstStyle/>
          <a:p>
            <a:pPr algn="ctr">
              <a:buSzPts val="1800"/>
            </a:pPr>
            <a:r>
              <a:rPr lang="en-US" sz="1350">
                <a:solidFill>
                  <a:schemeClr val="lt1"/>
                </a:solidFill>
                <a:latin typeface="Calibri"/>
                <a:ea typeface="Calibri"/>
                <a:cs typeface="Calibri"/>
                <a:sym typeface="Calibri"/>
              </a:rPr>
              <a:t>Climate Smart Byproducts – Material Flow</a:t>
            </a:r>
            <a:endParaRPr sz="1050"/>
          </a:p>
        </p:txBody>
      </p:sp>
      <p:sp>
        <p:nvSpPr>
          <p:cNvPr id="184" name="Google Shape;184;p4"/>
          <p:cNvSpPr txBox="1"/>
          <p:nvPr/>
        </p:nvSpPr>
        <p:spPr>
          <a:xfrm>
            <a:off x="1533993" y="4250752"/>
            <a:ext cx="6423075" cy="276969"/>
          </a:xfrm>
          <a:prstGeom prst="rect">
            <a:avLst/>
          </a:prstGeom>
          <a:noFill/>
          <a:ln>
            <a:noFill/>
          </a:ln>
        </p:spPr>
        <p:txBody>
          <a:bodyPr spcFirstLastPara="1" wrap="square" lIns="68569" tIns="34275" rIns="68569" bIns="34275" anchor="t" anchorCtr="0">
            <a:spAutoFit/>
          </a:bodyPr>
          <a:lstStyle/>
          <a:p>
            <a:pPr>
              <a:buSzPts val="1800"/>
            </a:pPr>
            <a:r>
              <a:rPr lang="en-US" sz="1350">
                <a:solidFill>
                  <a:schemeClr val="dk1"/>
                </a:solidFill>
                <a:latin typeface="Calibri"/>
                <a:ea typeface="Calibri"/>
                <a:cs typeface="Calibri"/>
                <a:sym typeface="Calibri"/>
              </a:rPr>
              <a:t>Why aren’t there “climate-smart” goods (derived from climate smart byproducts) today?</a:t>
            </a:r>
            <a:endParaRPr sz="1050"/>
          </a:p>
        </p:txBody>
      </p:sp>
      <p:grpSp>
        <p:nvGrpSpPr>
          <p:cNvPr id="185" name="Google Shape;185;p4"/>
          <p:cNvGrpSpPr/>
          <p:nvPr/>
        </p:nvGrpSpPr>
        <p:grpSpPr>
          <a:xfrm>
            <a:off x="6368814" y="1214083"/>
            <a:ext cx="2596407" cy="2322077"/>
            <a:chOff x="8491752" y="1237778"/>
            <a:chExt cx="3461876" cy="3096102"/>
          </a:xfrm>
        </p:grpSpPr>
        <p:sp>
          <p:nvSpPr>
            <p:cNvPr id="186" name="Google Shape;186;p4"/>
            <p:cNvSpPr txBox="1"/>
            <p:nvPr/>
          </p:nvSpPr>
          <p:spPr>
            <a:xfrm>
              <a:off x="10708859" y="3833585"/>
              <a:ext cx="1244769" cy="461624"/>
            </a:xfrm>
            <a:prstGeom prst="rect">
              <a:avLst/>
            </a:prstGeom>
            <a:noFill/>
            <a:ln>
              <a:noFill/>
            </a:ln>
          </p:spPr>
          <p:txBody>
            <a:bodyPr spcFirstLastPara="1" wrap="square" lIns="68569" tIns="34275" rIns="68569" bIns="34275" anchor="t" anchorCtr="0">
              <a:spAutoFit/>
            </a:bodyPr>
            <a:lstStyle/>
            <a:p>
              <a:pPr algn="ctr">
                <a:buSzPts val="1200"/>
              </a:pPr>
              <a:r>
                <a:rPr lang="en-US" sz="900">
                  <a:solidFill>
                    <a:schemeClr val="dk1"/>
                  </a:solidFill>
                  <a:latin typeface="Calibri"/>
                  <a:ea typeface="Calibri"/>
                  <a:cs typeface="Calibri"/>
                  <a:sym typeface="Calibri"/>
                </a:rPr>
                <a:t>Enlightened consumers</a:t>
              </a:r>
              <a:endParaRPr sz="1050"/>
            </a:p>
          </p:txBody>
        </p:sp>
        <p:sp>
          <p:nvSpPr>
            <p:cNvPr id="187" name="Google Shape;187;p4"/>
            <p:cNvSpPr txBox="1"/>
            <p:nvPr/>
          </p:nvSpPr>
          <p:spPr>
            <a:xfrm>
              <a:off x="8491752" y="3831535"/>
              <a:ext cx="1244769" cy="461624"/>
            </a:xfrm>
            <a:prstGeom prst="rect">
              <a:avLst/>
            </a:prstGeom>
            <a:noFill/>
            <a:ln>
              <a:noFill/>
            </a:ln>
          </p:spPr>
          <p:txBody>
            <a:bodyPr spcFirstLastPara="1" wrap="square" lIns="68569" tIns="34275" rIns="68569" bIns="34275" anchor="t" anchorCtr="0">
              <a:spAutoFit/>
            </a:bodyPr>
            <a:lstStyle/>
            <a:p>
              <a:pPr algn="ctr">
                <a:buSzPts val="1200"/>
              </a:pPr>
              <a:r>
                <a:rPr lang="en-US" sz="900">
                  <a:solidFill>
                    <a:schemeClr val="dk1"/>
                  </a:solidFill>
                  <a:latin typeface="Calibri"/>
                  <a:ea typeface="Calibri"/>
                  <a:cs typeface="Calibri"/>
                  <a:sym typeface="Calibri"/>
                </a:rPr>
                <a:t>Brands &amp; Product makers</a:t>
              </a:r>
              <a:endParaRPr sz="1050"/>
            </a:p>
          </p:txBody>
        </p:sp>
        <p:sp>
          <p:nvSpPr>
            <p:cNvPr id="188" name="Google Shape;188;p4"/>
            <p:cNvSpPr/>
            <p:nvPr/>
          </p:nvSpPr>
          <p:spPr>
            <a:xfrm>
              <a:off x="9740570" y="1484531"/>
              <a:ext cx="1243251" cy="2849349"/>
            </a:xfrm>
            <a:prstGeom prst="rightArrow">
              <a:avLst>
                <a:gd name="adj1" fmla="val 87277"/>
                <a:gd name="adj2" fmla="val 28938"/>
              </a:avLst>
            </a:prstGeom>
            <a:noFill/>
            <a:ln w="12700" cap="flat" cmpd="sng">
              <a:solidFill>
                <a:srgbClr val="385623"/>
              </a:solidFill>
              <a:prstDash val="solid"/>
              <a:miter lim="800000"/>
              <a:headEnd type="none" w="sm" len="sm"/>
              <a:tailEnd type="none" w="sm" len="sm"/>
            </a:ln>
          </p:spPr>
          <p:txBody>
            <a:bodyPr spcFirstLastPara="1" wrap="square" lIns="68569" tIns="34275" rIns="68569" bIns="34275" anchor="ctr" anchorCtr="0">
              <a:noAutofit/>
            </a:bodyPr>
            <a:lstStyle/>
            <a:p>
              <a:pPr algn="ctr">
                <a:buSzPts val="1800"/>
              </a:pPr>
              <a:endParaRPr sz="1350">
                <a:solidFill>
                  <a:schemeClr val="lt1"/>
                </a:solidFill>
                <a:latin typeface="Calibri"/>
                <a:ea typeface="Calibri"/>
                <a:cs typeface="Calibri"/>
                <a:sym typeface="Calibri"/>
              </a:endParaRPr>
            </a:p>
          </p:txBody>
        </p:sp>
        <p:pic>
          <p:nvPicPr>
            <p:cNvPr id="189" name="Google Shape;189;p4" descr="Diploma roll outline"/>
            <p:cNvPicPr preferRelativeResize="0"/>
            <p:nvPr/>
          </p:nvPicPr>
          <p:blipFill rotWithShape="1">
            <a:blip r:embed="rId4">
              <a:alphaModFix/>
            </a:blip>
            <a:srcRect/>
            <a:stretch/>
          </p:blipFill>
          <p:spPr>
            <a:xfrm>
              <a:off x="9925636" y="3746338"/>
              <a:ext cx="505790" cy="505790"/>
            </a:xfrm>
            <a:prstGeom prst="rect">
              <a:avLst/>
            </a:prstGeom>
            <a:noFill/>
            <a:ln>
              <a:noFill/>
            </a:ln>
          </p:spPr>
        </p:pic>
        <p:sp>
          <p:nvSpPr>
            <p:cNvPr id="190" name="Google Shape;190;p4"/>
            <p:cNvSpPr txBox="1"/>
            <p:nvPr/>
          </p:nvSpPr>
          <p:spPr>
            <a:xfrm>
              <a:off x="9283272" y="1237778"/>
              <a:ext cx="1284728" cy="461624"/>
            </a:xfrm>
            <a:prstGeom prst="rect">
              <a:avLst/>
            </a:prstGeom>
            <a:noFill/>
            <a:ln>
              <a:noFill/>
            </a:ln>
          </p:spPr>
          <p:txBody>
            <a:bodyPr spcFirstLastPara="1" wrap="square" lIns="68569" tIns="34275" rIns="68569" bIns="34275" anchor="t" anchorCtr="0">
              <a:spAutoFit/>
            </a:bodyPr>
            <a:lstStyle/>
            <a:p>
              <a:pPr algn="ctr">
                <a:buSzPts val="1200"/>
              </a:pPr>
              <a:r>
                <a:rPr lang="en-US" sz="900">
                  <a:solidFill>
                    <a:schemeClr val="dk1"/>
                  </a:solidFill>
                  <a:latin typeface="Calibri"/>
                  <a:ea typeface="Calibri"/>
                  <a:cs typeface="Calibri"/>
                  <a:sym typeface="Calibri"/>
                </a:rPr>
                <a:t>Certified Climate Smart Goods</a:t>
              </a:r>
              <a:endParaRPr sz="1050"/>
            </a:p>
          </p:txBody>
        </p:sp>
      </p:grpSp>
      <p:grpSp>
        <p:nvGrpSpPr>
          <p:cNvPr id="191" name="Google Shape;191;p4"/>
          <p:cNvGrpSpPr/>
          <p:nvPr/>
        </p:nvGrpSpPr>
        <p:grpSpPr>
          <a:xfrm>
            <a:off x="3542467" y="2139478"/>
            <a:ext cx="597107" cy="772102"/>
            <a:chOff x="4723290" y="2471636"/>
            <a:chExt cx="796142" cy="1029469"/>
          </a:xfrm>
        </p:grpSpPr>
        <p:pic>
          <p:nvPicPr>
            <p:cNvPr id="192" name="Google Shape;192;p4" descr="Factory with solid fill"/>
            <p:cNvPicPr preferRelativeResize="0"/>
            <p:nvPr/>
          </p:nvPicPr>
          <p:blipFill rotWithShape="1">
            <a:blip r:embed="rId5">
              <a:alphaModFix/>
            </a:blip>
            <a:srcRect/>
            <a:stretch/>
          </p:blipFill>
          <p:spPr>
            <a:xfrm>
              <a:off x="4783222" y="2471636"/>
              <a:ext cx="683956" cy="683956"/>
            </a:xfrm>
            <a:prstGeom prst="rect">
              <a:avLst/>
            </a:prstGeom>
            <a:noFill/>
            <a:ln>
              <a:noFill/>
            </a:ln>
          </p:spPr>
        </p:pic>
        <p:sp>
          <p:nvSpPr>
            <p:cNvPr id="193" name="Google Shape;193;p4"/>
            <p:cNvSpPr txBox="1"/>
            <p:nvPr/>
          </p:nvSpPr>
          <p:spPr>
            <a:xfrm>
              <a:off x="4723290" y="3039481"/>
              <a:ext cx="796142" cy="461624"/>
            </a:xfrm>
            <a:prstGeom prst="rect">
              <a:avLst/>
            </a:prstGeom>
            <a:noFill/>
            <a:ln>
              <a:noFill/>
            </a:ln>
          </p:spPr>
          <p:txBody>
            <a:bodyPr spcFirstLastPara="1" wrap="square" lIns="68569" tIns="34275" rIns="68569" bIns="34275" anchor="t" anchorCtr="0">
              <a:spAutoFit/>
            </a:bodyPr>
            <a:lstStyle/>
            <a:p>
              <a:pPr algn="ctr">
                <a:buSzPts val="1200"/>
              </a:pPr>
              <a:r>
                <a:rPr lang="en-US" sz="900">
                  <a:solidFill>
                    <a:schemeClr val="dk1"/>
                  </a:solidFill>
                  <a:latin typeface="Calibri"/>
                  <a:ea typeface="Calibri"/>
                  <a:cs typeface="Calibri"/>
                  <a:sym typeface="Calibri"/>
                </a:rPr>
                <a:t>Slaughter plant</a:t>
              </a:r>
              <a:endParaRPr sz="1200">
                <a:solidFill>
                  <a:schemeClr val="dk1"/>
                </a:solidFill>
                <a:latin typeface="Calibri"/>
                <a:ea typeface="Calibri"/>
                <a:cs typeface="Calibri"/>
                <a:sym typeface="Calibri"/>
              </a:endParaRPr>
            </a:p>
          </p:txBody>
        </p:sp>
      </p:grpSp>
      <p:grpSp>
        <p:nvGrpSpPr>
          <p:cNvPr id="194" name="Google Shape;194;p4"/>
          <p:cNvGrpSpPr/>
          <p:nvPr/>
        </p:nvGrpSpPr>
        <p:grpSpPr>
          <a:xfrm>
            <a:off x="4350983" y="1321360"/>
            <a:ext cx="1598165" cy="2065812"/>
            <a:chOff x="5801311" y="1380813"/>
            <a:chExt cx="2130886" cy="2754416"/>
          </a:xfrm>
        </p:grpSpPr>
        <p:grpSp>
          <p:nvGrpSpPr>
            <p:cNvPr id="195" name="Google Shape;195;p4"/>
            <p:cNvGrpSpPr/>
            <p:nvPr/>
          </p:nvGrpSpPr>
          <p:grpSpPr>
            <a:xfrm>
              <a:off x="6538452" y="1633147"/>
              <a:ext cx="1393745" cy="2502082"/>
              <a:chOff x="6527708" y="1348338"/>
              <a:chExt cx="1393745" cy="2502082"/>
            </a:xfrm>
          </p:grpSpPr>
          <p:sp>
            <p:nvSpPr>
              <p:cNvPr id="196" name="Google Shape;196;p4"/>
              <p:cNvSpPr/>
              <p:nvPr/>
            </p:nvSpPr>
            <p:spPr>
              <a:xfrm>
                <a:off x="6527708" y="1348338"/>
                <a:ext cx="1393745" cy="2502082"/>
              </a:xfrm>
              <a:prstGeom prst="rightArrow">
                <a:avLst>
                  <a:gd name="adj1" fmla="val 80052"/>
                  <a:gd name="adj2" fmla="val 37799"/>
                </a:avLst>
              </a:prstGeom>
              <a:noFill/>
              <a:ln w="12700" cap="flat" cmpd="sng">
                <a:solidFill>
                  <a:srgbClr val="385623"/>
                </a:solidFill>
                <a:prstDash val="solid"/>
                <a:miter lim="800000"/>
                <a:headEnd type="none" w="sm" len="sm"/>
                <a:tailEnd type="none" w="sm" len="sm"/>
              </a:ln>
            </p:spPr>
            <p:txBody>
              <a:bodyPr spcFirstLastPara="1" wrap="square" lIns="68569" tIns="34275" rIns="68569" bIns="34275" anchor="ctr" anchorCtr="0">
                <a:noAutofit/>
              </a:bodyPr>
              <a:lstStyle/>
              <a:p>
                <a:pPr algn="ctr">
                  <a:buSzPts val="1800"/>
                </a:pPr>
                <a:endParaRPr sz="1350">
                  <a:solidFill>
                    <a:schemeClr val="lt1"/>
                  </a:solidFill>
                  <a:latin typeface="Calibri"/>
                  <a:ea typeface="Calibri"/>
                  <a:cs typeface="Calibri"/>
                  <a:sym typeface="Calibri"/>
                </a:endParaRPr>
              </a:p>
            </p:txBody>
          </p:sp>
          <p:sp>
            <p:nvSpPr>
              <p:cNvPr id="197" name="Google Shape;197;p4"/>
              <p:cNvSpPr txBox="1"/>
              <p:nvPr/>
            </p:nvSpPr>
            <p:spPr>
              <a:xfrm>
                <a:off x="6540939" y="1631866"/>
                <a:ext cx="1178100" cy="1569620"/>
              </a:xfrm>
              <a:prstGeom prst="rect">
                <a:avLst/>
              </a:prstGeom>
              <a:noFill/>
              <a:ln>
                <a:noFill/>
              </a:ln>
            </p:spPr>
            <p:txBody>
              <a:bodyPr spcFirstLastPara="1" wrap="square" lIns="68569" tIns="34275" rIns="68569" bIns="34275" anchor="t" anchorCtr="0">
                <a:spAutoFit/>
              </a:bodyPr>
              <a:lstStyle/>
              <a:p>
                <a:pPr marL="128588" indent="-128588">
                  <a:buClr>
                    <a:schemeClr val="dk1"/>
                  </a:buClr>
                  <a:buSzPts val="1200"/>
                  <a:buFont typeface="Arial"/>
                  <a:buChar char="•"/>
                </a:pPr>
                <a:r>
                  <a:rPr lang="en-US" sz="900">
                    <a:solidFill>
                      <a:schemeClr val="dk1"/>
                    </a:solidFill>
                    <a:latin typeface="Calibri"/>
                    <a:ea typeface="Calibri"/>
                    <a:cs typeface="Calibri"/>
                    <a:sym typeface="Calibri"/>
                  </a:rPr>
                  <a:t>Leather</a:t>
                </a:r>
                <a:endParaRPr sz="1050"/>
              </a:p>
              <a:p>
                <a:pPr marL="128588" indent="-128588">
                  <a:buClr>
                    <a:schemeClr val="dk1"/>
                  </a:buClr>
                  <a:buSzPts val="1200"/>
                  <a:buFont typeface="Arial"/>
                  <a:buChar char="•"/>
                </a:pPr>
                <a:r>
                  <a:rPr lang="en-US" sz="900">
                    <a:solidFill>
                      <a:schemeClr val="dk1"/>
                    </a:solidFill>
                    <a:latin typeface="Calibri"/>
                    <a:ea typeface="Calibri"/>
                    <a:cs typeface="Calibri"/>
                    <a:sym typeface="Calibri"/>
                  </a:rPr>
                  <a:t>Organs</a:t>
                </a:r>
                <a:endParaRPr sz="1050"/>
              </a:p>
              <a:p>
                <a:pPr marL="128588" indent="-128588">
                  <a:buClr>
                    <a:schemeClr val="dk1"/>
                  </a:buClr>
                  <a:buSzPts val="1200"/>
                  <a:buFont typeface="Arial"/>
                  <a:buChar char="•"/>
                </a:pPr>
                <a:r>
                  <a:rPr lang="en-US" sz="900">
                    <a:solidFill>
                      <a:schemeClr val="dk1"/>
                    </a:solidFill>
                    <a:latin typeface="Calibri"/>
                    <a:ea typeface="Calibri"/>
                    <a:cs typeface="Calibri"/>
                    <a:sym typeface="Calibri"/>
                  </a:rPr>
                  <a:t>Tripe</a:t>
                </a:r>
                <a:endParaRPr sz="1050"/>
              </a:p>
              <a:p>
                <a:pPr marL="128588" indent="-128588">
                  <a:buClr>
                    <a:schemeClr val="dk1"/>
                  </a:buClr>
                  <a:buSzPts val="1200"/>
                  <a:buFont typeface="Arial"/>
                  <a:buChar char="•"/>
                </a:pPr>
                <a:r>
                  <a:rPr lang="en-US" sz="900">
                    <a:solidFill>
                      <a:schemeClr val="dk1"/>
                    </a:solidFill>
                    <a:latin typeface="Calibri"/>
                    <a:ea typeface="Calibri"/>
                    <a:cs typeface="Calibri"/>
                    <a:sym typeface="Calibri"/>
                  </a:rPr>
                  <a:t>Intestines</a:t>
                </a:r>
                <a:endParaRPr sz="1050"/>
              </a:p>
              <a:p>
                <a:pPr marL="128588" indent="-128588">
                  <a:buClr>
                    <a:schemeClr val="dk1"/>
                  </a:buClr>
                  <a:buSzPts val="1200"/>
                  <a:buFont typeface="Arial"/>
                  <a:buChar char="•"/>
                </a:pPr>
                <a:r>
                  <a:rPr lang="en-US" sz="900">
                    <a:solidFill>
                      <a:schemeClr val="dk1"/>
                    </a:solidFill>
                    <a:latin typeface="Calibri"/>
                    <a:ea typeface="Calibri"/>
                    <a:cs typeface="Calibri"/>
                    <a:sym typeface="Calibri"/>
                  </a:rPr>
                  <a:t>Blood meal</a:t>
                </a:r>
                <a:endParaRPr sz="1050"/>
              </a:p>
              <a:p>
                <a:pPr marL="128588" indent="-128588">
                  <a:buClr>
                    <a:schemeClr val="dk1"/>
                  </a:buClr>
                  <a:buSzPts val="1200"/>
                  <a:buFont typeface="Arial"/>
                  <a:buChar char="•"/>
                </a:pPr>
                <a:r>
                  <a:rPr lang="en-US" sz="900">
                    <a:solidFill>
                      <a:schemeClr val="dk1"/>
                    </a:solidFill>
                    <a:latin typeface="Calibri"/>
                    <a:ea typeface="Calibri"/>
                    <a:cs typeface="Calibri"/>
                    <a:sym typeface="Calibri"/>
                  </a:rPr>
                  <a:t>Protein meal</a:t>
                </a:r>
                <a:endParaRPr sz="1050"/>
              </a:p>
              <a:p>
                <a:pPr marL="128588" indent="-128588">
                  <a:buClr>
                    <a:schemeClr val="dk1"/>
                  </a:buClr>
                  <a:buSzPts val="1200"/>
                  <a:buFont typeface="Arial"/>
                  <a:buChar char="•"/>
                </a:pPr>
                <a:r>
                  <a:rPr lang="en-US" sz="900">
                    <a:solidFill>
                      <a:schemeClr val="dk1"/>
                    </a:solidFill>
                    <a:latin typeface="Calibri"/>
                    <a:ea typeface="Calibri"/>
                    <a:cs typeface="Calibri"/>
                    <a:sym typeface="Calibri"/>
                  </a:rPr>
                  <a:t>collagen</a:t>
                </a:r>
                <a:endParaRPr sz="1050"/>
              </a:p>
              <a:p>
                <a:pPr marL="128588" indent="-128588">
                  <a:buClr>
                    <a:schemeClr val="dk1"/>
                  </a:buClr>
                  <a:buSzPts val="1200"/>
                  <a:buFont typeface="Arial"/>
                  <a:buChar char="•"/>
                </a:pPr>
                <a:r>
                  <a:rPr lang="en-US" sz="900">
                    <a:solidFill>
                      <a:schemeClr val="dk1"/>
                    </a:solidFill>
                    <a:latin typeface="Calibri"/>
                    <a:ea typeface="Calibri"/>
                    <a:cs typeface="Calibri"/>
                    <a:sym typeface="Calibri"/>
                  </a:rPr>
                  <a:t>etc</a:t>
                </a:r>
                <a:endParaRPr sz="900">
                  <a:solidFill>
                    <a:schemeClr val="dk1"/>
                  </a:solidFill>
                  <a:latin typeface="Calibri"/>
                  <a:ea typeface="Calibri"/>
                  <a:cs typeface="Calibri"/>
                  <a:sym typeface="Calibri"/>
                </a:endParaRPr>
              </a:p>
            </p:txBody>
          </p:sp>
        </p:grpSp>
        <p:sp>
          <p:nvSpPr>
            <p:cNvPr id="198" name="Google Shape;198;p4"/>
            <p:cNvSpPr txBox="1"/>
            <p:nvPr/>
          </p:nvSpPr>
          <p:spPr>
            <a:xfrm>
              <a:off x="5801311" y="1380813"/>
              <a:ext cx="1689191" cy="461624"/>
            </a:xfrm>
            <a:prstGeom prst="rect">
              <a:avLst/>
            </a:prstGeom>
            <a:noFill/>
            <a:ln>
              <a:noFill/>
            </a:ln>
          </p:spPr>
          <p:txBody>
            <a:bodyPr spcFirstLastPara="1" wrap="square" lIns="68569" tIns="34275" rIns="68569" bIns="34275" anchor="t" anchorCtr="0">
              <a:spAutoFit/>
            </a:bodyPr>
            <a:lstStyle/>
            <a:p>
              <a:pPr algn="ctr">
                <a:buSzPts val="1200"/>
              </a:pPr>
              <a:r>
                <a:rPr lang="en-US" sz="900">
                  <a:solidFill>
                    <a:schemeClr val="dk1"/>
                  </a:solidFill>
                  <a:latin typeface="Calibri"/>
                  <a:ea typeface="Calibri"/>
                  <a:cs typeface="Calibri"/>
                  <a:sym typeface="Calibri"/>
                </a:rPr>
                <a:t>Certified Climate Smart byproduct materials</a:t>
              </a:r>
              <a:endParaRPr sz="1050"/>
            </a:p>
          </p:txBody>
        </p:sp>
        <p:pic>
          <p:nvPicPr>
            <p:cNvPr id="199" name="Google Shape;199;p4" descr="Diploma roll outline"/>
            <p:cNvPicPr preferRelativeResize="0"/>
            <p:nvPr/>
          </p:nvPicPr>
          <p:blipFill rotWithShape="1">
            <a:blip r:embed="rId4">
              <a:alphaModFix/>
            </a:blip>
            <a:srcRect/>
            <a:stretch/>
          </p:blipFill>
          <p:spPr>
            <a:xfrm>
              <a:off x="6745530" y="3373090"/>
              <a:ext cx="610866" cy="610866"/>
            </a:xfrm>
            <a:prstGeom prst="rect">
              <a:avLst/>
            </a:prstGeom>
            <a:noFill/>
            <a:ln>
              <a:noFill/>
            </a:ln>
          </p:spPr>
        </p:pic>
      </p:grpSp>
      <p:grpSp>
        <p:nvGrpSpPr>
          <p:cNvPr id="200" name="Google Shape;200;p4"/>
          <p:cNvGrpSpPr/>
          <p:nvPr/>
        </p:nvGrpSpPr>
        <p:grpSpPr>
          <a:xfrm>
            <a:off x="6450136" y="1345879"/>
            <a:ext cx="2266652" cy="480060"/>
            <a:chOff x="8580240" y="1701384"/>
            <a:chExt cx="3022203" cy="640080"/>
          </a:xfrm>
        </p:grpSpPr>
        <p:pic>
          <p:nvPicPr>
            <p:cNvPr id="201" name="Google Shape;201;p4" descr="Group with solid fill"/>
            <p:cNvPicPr preferRelativeResize="0"/>
            <p:nvPr/>
          </p:nvPicPr>
          <p:blipFill rotWithShape="1">
            <a:blip r:embed="rId6">
              <a:alphaModFix/>
            </a:blip>
            <a:srcRect/>
            <a:stretch/>
          </p:blipFill>
          <p:spPr>
            <a:xfrm>
              <a:off x="10962363" y="1701384"/>
              <a:ext cx="640080" cy="640080"/>
            </a:xfrm>
            <a:prstGeom prst="rect">
              <a:avLst/>
            </a:prstGeom>
            <a:noFill/>
            <a:ln>
              <a:noFill/>
            </a:ln>
          </p:spPr>
        </p:pic>
        <p:pic>
          <p:nvPicPr>
            <p:cNvPr id="202" name="Google Shape;202;p4" descr="Timberland Logo and symbol, meaning, history, PNG, brand"/>
            <p:cNvPicPr preferRelativeResize="0"/>
            <p:nvPr/>
          </p:nvPicPr>
          <p:blipFill rotWithShape="1">
            <a:blip r:embed="rId7">
              <a:alphaModFix/>
            </a:blip>
            <a:srcRect/>
            <a:stretch/>
          </p:blipFill>
          <p:spPr>
            <a:xfrm>
              <a:off x="8580240" y="1732713"/>
              <a:ext cx="802161" cy="451216"/>
            </a:xfrm>
            <a:prstGeom prst="rect">
              <a:avLst/>
            </a:prstGeom>
            <a:noFill/>
            <a:ln>
              <a:noFill/>
            </a:ln>
          </p:spPr>
        </p:pic>
        <p:pic>
          <p:nvPicPr>
            <p:cNvPr id="203" name="Google Shape;203;p4" descr="Boot with solid fill"/>
            <p:cNvPicPr preferRelativeResize="0"/>
            <p:nvPr/>
          </p:nvPicPr>
          <p:blipFill rotWithShape="1">
            <a:blip r:embed="rId8">
              <a:alphaModFix/>
            </a:blip>
            <a:srcRect/>
            <a:stretch/>
          </p:blipFill>
          <p:spPr>
            <a:xfrm>
              <a:off x="9894117" y="1743754"/>
              <a:ext cx="429695" cy="429695"/>
            </a:xfrm>
            <a:prstGeom prst="rect">
              <a:avLst/>
            </a:prstGeom>
            <a:noFill/>
            <a:ln>
              <a:noFill/>
            </a:ln>
          </p:spPr>
        </p:pic>
      </p:grpSp>
      <p:grpSp>
        <p:nvGrpSpPr>
          <p:cNvPr id="204" name="Google Shape;204;p4"/>
          <p:cNvGrpSpPr/>
          <p:nvPr/>
        </p:nvGrpSpPr>
        <p:grpSpPr>
          <a:xfrm>
            <a:off x="6488485" y="1985142"/>
            <a:ext cx="2227298" cy="480060"/>
            <a:chOff x="8636343" y="2163266"/>
            <a:chExt cx="2969730" cy="640080"/>
          </a:xfrm>
        </p:grpSpPr>
        <p:pic>
          <p:nvPicPr>
            <p:cNvPr id="205" name="Google Shape;205;p4" descr="Logo&#10;&#10;Description automatically generated"/>
            <p:cNvPicPr preferRelativeResize="0"/>
            <p:nvPr/>
          </p:nvPicPr>
          <p:blipFill rotWithShape="1">
            <a:blip r:embed="rId9">
              <a:alphaModFix/>
            </a:blip>
            <a:srcRect/>
            <a:stretch/>
          </p:blipFill>
          <p:spPr>
            <a:xfrm>
              <a:off x="8636343" y="2318171"/>
              <a:ext cx="657450" cy="294122"/>
            </a:xfrm>
            <a:prstGeom prst="rect">
              <a:avLst/>
            </a:prstGeom>
            <a:noFill/>
            <a:ln>
              <a:noFill/>
            </a:ln>
          </p:spPr>
        </p:pic>
        <p:pic>
          <p:nvPicPr>
            <p:cNvPr id="206" name="Google Shape;206;p4" descr="Group with solid fill"/>
            <p:cNvPicPr preferRelativeResize="0"/>
            <p:nvPr/>
          </p:nvPicPr>
          <p:blipFill rotWithShape="1">
            <a:blip r:embed="rId6">
              <a:alphaModFix/>
            </a:blip>
            <a:srcRect/>
            <a:stretch/>
          </p:blipFill>
          <p:spPr>
            <a:xfrm>
              <a:off x="10965993" y="2163266"/>
              <a:ext cx="640080" cy="640080"/>
            </a:xfrm>
            <a:prstGeom prst="rect">
              <a:avLst/>
            </a:prstGeom>
            <a:noFill/>
            <a:ln>
              <a:noFill/>
            </a:ln>
          </p:spPr>
        </p:pic>
        <p:pic>
          <p:nvPicPr>
            <p:cNvPr id="207" name="Google Shape;207;p4" descr="Dog Food Bowl with solid fill"/>
            <p:cNvPicPr preferRelativeResize="0"/>
            <p:nvPr/>
          </p:nvPicPr>
          <p:blipFill rotWithShape="1">
            <a:blip r:embed="rId10">
              <a:alphaModFix/>
            </a:blip>
            <a:srcRect/>
            <a:stretch/>
          </p:blipFill>
          <p:spPr>
            <a:xfrm>
              <a:off x="9910180" y="2242270"/>
              <a:ext cx="372264" cy="372264"/>
            </a:xfrm>
            <a:prstGeom prst="rect">
              <a:avLst/>
            </a:prstGeom>
            <a:noFill/>
            <a:ln>
              <a:noFill/>
            </a:ln>
          </p:spPr>
        </p:pic>
      </p:grpSp>
      <p:grpSp>
        <p:nvGrpSpPr>
          <p:cNvPr id="208" name="Google Shape;208;p4"/>
          <p:cNvGrpSpPr/>
          <p:nvPr/>
        </p:nvGrpSpPr>
        <p:grpSpPr>
          <a:xfrm>
            <a:off x="4001995" y="1738388"/>
            <a:ext cx="1054774" cy="1633495"/>
            <a:chOff x="5335991" y="1936851"/>
            <a:chExt cx="1406364" cy="2177993"/>
          </a:xfrm>
        </p:grpSpPr>
        <p:grpSp>
          <p:nvGrpSpPr>
            <p:cNvPr id="209" name="Google Shape;209;p4"/>
            <p:cNvGrpSpPr/>
            <p:nvPr/>
          </p:nvGrpSpPr>
          <p:grpSpPr>
            <a:xfrm>
              <a:off x="5357157" y="1936851"/>
              <a:ext cx="1385198" cy="2177993"/>
              <a:chOff x="5169320" y="1948046"/>
              <a:chExt cx="1385198" cy="2177993"/>
            </a:xfrm>
          </p:grpSpPr>
          <p:pic>
            <p:nvPicPr>
              <p:cNvPr id="210" name="Google Shape;210;p4" descr="Factory with solid fill"/>
              <p:cNvPicPr preferRelativeResize="0"/>
              <p:nvPr/>
            </p:nvPicPr>
            <p:blipFill rotWithShape="1">
              <a:blip r:embed="rId5">
                <a:alphaModFix/>
              </a:blip>
              <a:srcRect/>
              <a:stretch/>
            </p:blipFill>
            <p:spPr>
              <a:xfrm>
                <a:off x="5374304" y="1948046"/>
                <a:ext cx="683956" cy="683956"/>
              </a:xfrm>
              <a:prstGeom prst="rect">
                <a:avLst/>
              </a:prstGeom>
              <a:noFill/>
              <a:ln>
                <a:noFill/>
              </a:ln>
            </p:spPr>
          </p:pic>
          <p:sp>
            <p:nvSpPr>
              <p:cNvPr id="211" name="Google Shape;211;p4"/>
              <p:cNvSpPr txBox="1"/>
              <p:nvPr/>
            </p:nvSpPr>
            <p:spPr>
              <a:xfrm>
                <a:off x="5169320" y="2546672"/>
                <a:ext cx="1178208" cy="461624"/>
              </a:xfrm>
              <a:prstGeom prst="rect">
                <a:avLst/>
              </a:prstGeom>
              <a:noFill/>
              <a:ln>
                <a:noFill/>
              </a:ln>
            </p:spPr>
            <p:txBody>
              <a:bodyPr spcFirstLastPara="1" wrap="square" lIns="68569" tIns="34275" rIns="68569" bIns="34275" anchor="t" anchorCtr="0">
                <a:spAutoFit/>
              </a:bodyPr>
              <a:lstStyle/>
              <a:p>
                <a:pPr algn="ctr">
                  <a:buSzPts val="1200"/>
                </a:pPr>
                <a:r>
                  <a:rPr lang="en-US" sz="900">
                    <a:solidFill>
                      <a:schemeClr val="dk1"/>
                    </a:solidFill>
                    <a:latin typeface="Calibri"/>
                    <a:ea typeface="Calibri"/>
                    <a:cs typeface="Calibri"/>
                    <a:sym typeface="Calibri"/>
                  </a:rPr>
                  <a:t>Hide processors &amp; tanners</a:t>
                </a:r>
                <a:endParaRPr sz="1200">
                  <a:solidFill>
                    <a:schemeClr val="dk1"/>
                  </a:solidFill>
                  <a:latin typeface="Calibri"/>
                  <a:ea typeface="Calibri"/>
                  <a:cs typeface="Calibri"/>
                  <a:sym typeface="Calibri"/>
                </a:endParaRPr>
              </a:p>
            </p:txBody>
          </p:sp>
          <p:pic>
            <p:nvPicPr>
              <p:cNvPr id="212" name="Google Shape;212;p4" descr="Factory with solid fill"/>
              <p:cNvPicPr preferRelativeResize="0"/>
              <p:nvPr/>
            </p:nvPicPr>
            <p:blipFill rotWithShape="1">
              <a:blip r:embed="rId5">
                <a:alphaModFix/>
              </a:blip>
              <a:srcRect/>
              <a:stretch/>
            </p:blipFill>
            <p:spPr>
              <a:xfrm>
                <a:off x="5423423" y="3230628"/>
                <a:ext cx="708663" cy="708663"/>
              </a:xfrm>
              <a:prstGeom prst="rect">
                <a:avLst/>
              </a:prstGeom>
              <a:noFill/>
              <a:ln>
                <a:noFill/>
              </a:ln>
            </p:spPr>
          </p:pic>
          <p:sp>
            <p:nvSpPr>
              <p:cNvPr id="213" name="Google Shape;213;p4"/>
              <p:cNvSpPr txBox="1"/>
              <p:nvPr/>
            </p:nvSpPr>
            <p:spPr>
              <a:xfrm>
                <a:off x="5388199" y="3849080"/>
                <a:ext cx="1166319" cy="276959"/>
              </a:xfrm>
              <a:prstGeom prst="rect">
                <a:avLst/>
              </a:prstGeom>
              <a:noFill/>
              <a:ln>
                <a:noFill/>
              </a:ln>
            </p:spPr>
            <p:txBody>
              <a:bodyPr spcFirstLastPara="1" wrap="square" lIns="68569" tIns="34275" rIns="68569" bIns="34275" anchor="t" anchorCtr="0">
                <a:spAutoFit/>
              </a:bodyPr>
              <a:lstStyle/>
              <a:p>
                <a:pPr>
                  <a:buSzPts val="1200"/>
                </a:pPr>
                <a:r>
                  <a:rPr lang="en-US" sz="900">
                    <a:solidFill>
                      <a:schemeClr val="dk1"/>
                    </a:solidFill>
                    <a:latin typeface="Calibri"/>
                    <a:ea typeface="Calibri"/>
                    <a:cs typeface="Calibri"/>
                    <a:sym typeface="Calibri"/>
                  </a:rPr>
                  <a:t>Rendering</a:t>
                </a:r>
                <a:endParaRPr sz="1050"/>
              </a:p>
            </p:txBody>
          </p:sp>
        </p:grpSp>
        <p:cxnSp>
          <p:nvCxnSpPr>
            <p:cNvPr id="214" name="Google Shape;214;p4"/>
            <p:cNvCxnSpPr/>
            <p:nvPr/>
          </p:nvCxnSpPr>
          <p:spPr>
            <a:xfrm rot="10800000" flipH="1">
              <a:off x="5335991" y="2425299"/>
              <a:ext cx="226150" cy="169925"/>
            </a:xfrm>
            <a:prstGeom prst="straightConnector1">
              <a:avLst/>
            </a:prstGeom>
            <a:noFill/>
            <a:ln w="38100" cap="flat" cmpd="sng">
              <a:solidFill>
                <a:schemeClr val="dk1"/>
              </a:solidFill>
              <a:prstDash val="solid"/>
              <a:miter lim="800000"/>
              <a:headEnd type="none" w="sm" len="sm"/>
              <a:tailEnd type="triangle" w="med" len="med"/>
            </a:ln>
          </p:spPr>
        </p:cxnSp>
        <p:cxnSp>
          <p:nvCxnSpPr>
            <p:cNvPr id="215" name="Google Shape;215;p4"/>
            <p:cNvCxnSpPr/>
            <p:nvPr/>
          </p:nvCxnSpPr>
          <p:spPr>
            <a:xfrm>
              <a:off x="5411817" y="3287016"/>
              <a:ext cx="211015" cy="167738"/>
            </a:xfrm>
            <a:prstGeom prst="straightConnector1">
              <a:avLst/>
            </a:prstGeom>
            <a:noFill/>
            <a:ln w="38100" cap="flat" cmpd="sng">
              <a:solidFill>
                <a:schemeClr val="dk1"/>
              </a:solidFill>
              <a:prstDash val="solid"/>
              <a:miter lim="800000"/>
              <a:headEnd type="none" w="sm" len="sm"/>
              <a:tailEnd type="triangle" w="med" len="med"/>
            </a:ln>
          </p:spPr>
        </p:cxnSp>
      </p:grpSp>
      <p:grpSp>
        <p:nvGrpSpPr>
          <p:cNvPr id="216" name="Google Shape;216;p4"/>
          <p:cNvGrpSpPr/>
          <p:nvPr/>
        </p:nvGrpSpPr>
        <p:grpSpPr>
          <a:xfrm>
            <a:off x="6518725" y="2732187"/>
            <a:ext cx="2190935" cy="480060"/>
            <a:chOff x="8691633" y="3261916"/>
            <a:chExt cx="2921247" cy="640080"/>
          </a:xfrm>
        </p:grpSpPr>
        <p:pic>
          <p:nvPicPr>
            <p:cNvPr id="217" name="Google Shape;217;p4" descr="A picture containing text, weapon, brass knucks&#10;&#10;Description automatically generated"/>
            <p:cNvPicPr preferRelativeResize="0"/>
            <p:nvPr/>
          </p:nvPicPr>
          <p:blipFill rotWithShape="1">
            <a:blip r:embed="rId11">
              <a:alphaModFix/>
            </a:blip>
            <a:srcRect/>
            <a:stretch/>
          </p:blipFill>
          <p:spPr>
            <a:xfrm>
              <a:off x="8691633" y="3442816"/>
              <a:ext cx="634552" cy="296970"/>
            </a:xfrm>
            <a:prstGeom prst="rect">
              <a:avLst/>
            </a:prstGeom>
            <a:noFill/>
            <a:ln>
              <a:noFill/>
            </a:ln>
          </p:spPr>
        </p:pic>
        <p:pic>
          <p:nvPicPr>
            <p:cNvPr id="218" name="Google Shape;218;p4" descr="Handbag with solid fill"/>
            <p:cNvPicPr preferRelativeResize="0"/>
            <p:nvPr/>
          </p:nvPicPr>
          <p:blipFill rotWithShape="1">
            <a:blip r:embed="rId12">
              <a:alphaModFix/>
            </a:blip>
            <a:srcRect/>
            <a:stretch/>
          </p:blipFill>
          <p:spPr>
            <a:xfrm>
              <a:off x="9965749" y="3342416"/>
              <a:ext cx="462695" cy="462695"/>
            </a:xfrm>
            <a:prstGeom prst="rect">
              <a:avLst/>
            </a:prstGeom>
            <a:noFill/>
            <a:ln>
              <a:noFill/>
            </a:ln>
          </p:spPr>
        </p:pic>
        <p:pic>
          <p:nvPicPr>
            <p:cNvPr id="219" name="Google Shape;219;p4" descr="Group with solid fill"/>
            <p:cNvPicPr preferRelativeResize="0"/>
            <p:nvPr/>
          </p:nvPicPr>
          <p:blipFill rotWithShape="1">
            <a:blip r:embed="rId6">
              <a:alphaModFix/>
            </a:blip>
            <a:srcRect/>
            <a:stretch/>
          </p:blipFill>
          <p:spPr>
            <a:xfrm>
              <a:off x="10972800" y="3261916"/>
              <a:ext cx="640080" cy="640080"/>
            </a:xfrm>
            <a:prstGeom prst="rect">
              <a:avLst/>
            </a:prstGeom>
            <a:noFill/>
            <a:ln>
              <a:noFill/>
            </a:ln>
          </p:spPr>
        </p:pic>
      </p:grpSp>
      <p:grpSp>
        <p:nvGrpSpPr>
          <p:cNvPr id="220" name="Google Shape;220;p4"/>
          <p:cNvGrpSpPr/>
          <p:nvPr/>
        </p:nvGrpSpPr>
        <p:grpSpPr>
          <a:xfrm>
            <a:off x="895727" y="1222773"/>
            <a:ext cx="2457073" cy="3493463"/>
            <a:chOff x="1194302" y="1249364"/>
            <a:chExt cx="3276097" cy="4657951"/>
          </a:xfrm>
        </p:grpSpPr>
        <p:grpSp>
          <p:nvGrpSpPr>
            <p:cNvPr id="221" name="Google Shape;221;p4"/>
            <p:cNvGrpSpPr/>
            <p:nvPr/>
          </p:nvGrpSpPr>
          <p:grpSpPr>
            <a:xfrm>
              <a:off x="1194302" y="1249364"/>
              <a:ext cx="3276097" cy="3418026"/>
              <a:chOff x="1194302" y="1249364"/>
              <a:chExt cx="3276097" cy="3418026"/>
            </a:xfrm>
          </p:grpSpPr>
          <p:sp>
            <p:nvSpPr>
              <p:cNvPr id="222" name="Google Shape;222;p4"/>
              <p:cNvSpPr txBox="1"/>
              <p:nvPr/>
            </p:nvSpPr>
            <p:spPr>
              <a:xfrm>
                <a:off x="2430227" y="4175346"/>
                <a:ext cx="865943" cy="369292"/>
              </a:xfrm>
              <a:prstGeom prst="rect">
                <a:avLst/>
              </a:prstGeom>
              <a:noFill/>
              <a:ln>
                <a:noFill/>
              </a:ln>
            </p:spPr>
            <p:txBody>
              <a:bodyPr spcFirstLastPara="1" wrap="square" lIns="68569" tIns="34275" rIns="68569" bIns="34275" anchor="t" anchorCtr="0">
                <a:spAutoFit/>
              </a:bodyPr>
              <a:lstStyle/>
              <a:p>
                <a:pPr>
                  <a:buSzPts val="1800"/>
                </a:pPr>
                <a:r>
                  <a:rPr lang="en-US" sz="1350">
                    <a:solidFill>
                      <a:schemeClr val="dk1"/>
                    </a:solidFill>
                    <a:latin typeface="Calibri"/>
                    <a:ea typeface="Calibri"/>
                    <a:cs typeface="Calibri"/>
                    <a:sym typeface="Calibri"/>
                  </a:rPr>
                  <a:t>Supply </a:t>
                </a:r>
                <a:endParaRPr sz="1050"/>
              </a:p>
            </p:txBody>
          </p:sp>
          <p:sp>
            <p:nvSpPr>
              <p:cNvPr id="223" name="Google Shape;223;p4"/>
              <p:cNvSpPr/>
              <p:nvPr/>
            </p:nvSpPr>
            <p:spPr>
              <a:xfrm>
                <a:off x="1194302" y="1249364"/>
                <a:ext cx="3276097" cy="3418026"/>
              </a:xfrm>
              <a:prstGeom prst="roundRect">
                <a:avLst>
                  <a:gd name="adj" fmla="val 16667"/>
                </a:avLst>
              </a:prstGeom>
              <a:noFill/>
              <a:ln w="12700" cap="flat" cmpd="sng">
                <a:solidFill>
                  <a:srgbClr val="31538F"/>
                </a:solidFill>
                <a:prstDash val="solid"/>
                <a:miter lim="800000"/>
                <a:headEnd type="none" w="sm" len="sm"/>
                <a:tailEnd type="none" w="sm" len="sm"/>
              </a:ln>
            </p:spPr>
            <p:txBody>
              <a:bodyPr spcFirstLastPara="1" wrap="square" lIns="68569" tIns="34275" rIns="68569" bIns="34275" anchor="ctr" anchorCtr="0">
                <a:noAutofit/>
              </a:bodyPr>
              <a:lstStyle/>
              <a:p>
                <a:pPr algn="ctr">
                  <a:buSzPts val="1800"/>
                </a:pPr>
                <a:endParaRPr sz="1350">
                  <a:solidFill>
                    <a:schemeClr val="lt1"/>
                  </a:solidFill>
                  <a:latin typeface="Calibri"/>
                  <a:ea typeface="Calibri"/>
                  <a:cs typeface="Calibri"/>
                  <a:sym typeface="Calibri"/>
                </a:endParaRPr>
              </a:p>
            </p:txBody>
          </p:sp>
        </p:grpSp>
        <p:sp>
          <p:nvSpPr>
            <p:cNvPr id="224" name="Google Shape;224;p4"/>
            <p:cNvSpPr txBox="1"/>
            <p:nvPr/>
          </p:nvSpPr>
          <p:spPr>
            <a:xfrm>
              <a:off x="2043525" y="5538023"/>
              <a:ext cx="1647117" cy="369292"/>
            </a:xfrm>
            <a:prstGeom prst="rect">
              <a:avLst/>
            </a:prstGeom>
            <a:noFill/>
            <a:ln>
              <a:noFill/>
            </a:ln>
          </p:spPr>
          <p:txBody>
            <a:bodyPr spcFirstLastPara="1" wrap="square" lIns="68569" tIns="34275" rIns="68569" bIns="34275" anchor="t" anchorCtr="0">
              <a:spAutoFit/>
            </a:bodyPr>
            <a:lstStyle/>
            <a:p>
              <a:pPr>
                <a:buSzPts val="1800"/>
              </a:pPr>
              <a:r>
                <a:rPr lang="en-US" sz="1350">
                  <a:solidFill>
                    <a:schemeClr val="dk1"/>
                  </a:solidFill>
                  <a:latin typeface="Calibri"/>
                  <a:ea typeface="Calibri"/>
                  <a:cs typeface="Calibri"/>
                  <a:sym typeface="Calibri"/>
                </a:rPr>
                <a:t>Lack of supply? </a:t>
              </a:r>
              <a:endParaRPr sz="1050"/>
            </a:p>
          </p:txBody>
        </p:sp>
      </p:grpSp>
      <p:grpSp>
        <p:nvGrpSpPr>
          <p:cNvPr id="225" name="Google Shape;225;p4"/>
          <p:cNvGrpSpPr/>
          <p:nvPr/>
        </p:nvGrpSpPr>
        <p:grpSpPr>
          <a:xfrm>
            <a:off x="4053918" y="1222772"/>
            <a:ext cx="4842433" cy="3722411"/>
            <a:chOff x="5405223" y="1249363"/>
            <a:chExt cx="6456577" cy="4963214"/>
          </a:xfrm>
        </p:grpSpPr>
        <p:grpSp>
          <p:nvGrpSpPr>
            <p:cNvPr id="226" name="Google Shape;226;p4"/>
            <p:cNvGrpSpPr/>
            <p:nvPr/>
          </p:nvGrpSpPr>
          <p:grpSpPr>
            <a:xfrm>
              <a:off x="8259291" y="1249363"/>
              <a:ext cx="3602509" cy="3408872"/>
              <a:chOff x="8556800" y="1335864"/>
              <a:chExt cx="3305000" cy="3331526"/>
            </a:xfrm>
          </p:grpSpPr>
          <p:sp>
            <p:nvSpPr>
              <p:cNvPr id="227" name="Google Shape;227;p4"/>
              <p:cNvSpPr/>
              <p:nvPr/>
            </p:nvSpPr>
            <p:spPr>
              <a:xfrm>
                <a:off x="8556800" y="1335864"/>
                <a:ext cx="3305000" cy="3331526"/>
              </a:xfrm>
              <a:prstGeom prst="roundRect">
                <a:avLst>
                  <a:gd name="adj" fmla="val 16667"/>
                </a:avLst>
              </a:prstGeom>
              <a:noFill/>
              <a:ln w="12700" cap="flat" cmpd="sng">
                <a:solidFill>
                  <a:srgbClr val="31538F"/>
                </a:solidFill>
                <a:prstDash val="solid"/>
                <a:miter lim="800000"/>
                <a:headEnd type="none" w="sm" len="sm"/>
                <a:tailEnd type="none" w="sm" len="sm"/>
              </a:ln>
            </p:spPr>
            <p:txBody>
              <a:bodyPr spcFirstLastPara="1" wrap="square" lIns="68569" tIns="34275" rIns="68569" bIns="34275" anchor="ctr" anchorCtr="0">
                <a:noAutofit/>
              </a:bodyPr>
              <a:lstStyle/>
              <a:p>
                <a:pPr algn="ctr">
                  <a:buSzPts val="1800"/>
                </a:pPr>
                <a:endParaRPr sz="1350">
                  <a:solidFill>
                    <a:schemeClr val="lt1"/>
                  </a:solidFill>
                  <a:latin typeface="Calibri"/>
                  <a:ea typeface="Calibri"/>
                  <a:cs typeface="Calibri"/>
                  <a:sym typeface="Calibri"/>
                </a:endParaRPr>
              </a:p>
            </p:txBody>
          </p:sp>
          <p:sp>
            <p:nvSpPr>
              <p:cNvPr id="228" name="Google Shape;228;p4"/>
              <p:cNvSpPr txBox="1"/>
              <p:nvPr/>
            </p:nvSpPr>
            <p:spPr>
              <a:xfrm>
                <a:off x="9809868" y="4271085"/>
                <a:ext cx="981300" cy="360913"/>
              </a:xfrm>
              <a:prstGeom prst="rect">
                <a:avLst/>
              </a:prstGeom>
              <a:noFill/>
              <a:ln>
                <a:noFill/>
              </a:ln>
            </p:spPr>
            <p:txBody>
              <a:bodyPr spcFirstLastPara="1" wrap="square" lIns="68569" tIns="34275" rIns="68569" bIns="34275" anchor="t" anchorCtr="0">
                <a:spAutoFit/>
              </a:bodyPr>
              <a:lstStyle/>
              <a:p>
                <a:pPr>
                  <a:buSzPts val="1800"/>
                </a:pPr>
                <a:r>
                  <a:rPr lang="en-US" sz="1350">
                    <a:solidFill>
                      <a:schemeClr val="dk1"/>
                    </a:solidFill>
                    <a:latin typeface="Calibri"/>
                    <a:ea typeface="Calibri"/>
                    <a:cs typeface="Calibri"/>
                    <a:sym typeface="Calibri"/>
                  </a:rPr>
                  <a:t>Demand</a:t>
                </a:r>
                <a:endParaRPr sz="1050"/>
              </a:p>
            </p:txBody>
          </p:sp>
        </p:grpSp>
        <p:sp>
          <p:nvSpPr>
            <p:cNvPr id="229" name="Google Shape;229;p4"/>
            <p:cNvSpPr txBox="1"/>
            <p:nvPr/>
          </p:nvSpPr>
          <p:spPr>
            <a:xfrm>
              <a:off x="5405223" y="5566286"/>
              <a:ext cx="1829400" cy="646291"/>
            </a:xfrm>
            <a:prstGeom prst="rect">
              <a:avLst/>
            </a:prstGeom>
            <a:noFill/>
            <a:ln>
              <a:noFill/>
            </a:ln>
          </p:spPr>
          <p:txBody>
            <a:bodyPr spcFirstLastPara="1" wrap="square" lIns="68569" tIns="34275" rIns="68569" bIns="34275" anchor="t" anchorCtr="0">
              <a:spAutoFit/>
            </a:bodyPr>
            <a:lstStyle/>
            <a:p>
              <a:pPr>
                <a:buSzPts val="1800"/>
              </a:pPr>
              <a:r>
                <a:rPr lang="en-US" sz="1350">
                  <a:solidFill>
                    <a:schemeClr val="dk1"/>
                  </a:solidFill>
                  <a:latin typeface="Calibri"/>
                  <a:ea typeface="Calibri"/>
                  <a:cs typeface="Calibri"/>
                  <a:sym typeface="Calibri"/>
                </a:rPr>
                <a:t>Lack of demand? </a:t>
              </a:r>
              <a:br>
                <a:rPr lang="en-US" sz="1350">
                  <a:solidFill>
                    <a:schemeClr val="dk1"/>
                  </a:solidFill>
                  <a:latin typeface="Calibri"/>
                  <a:ea typeface="Calibri"/>
                  <a:cs typeface="Calibri"/>
                  <a:sym typeface="Calibri"/>
                </a:rPr>
              </a:br>
              <a:endParaRPr sz="1350">
                <a:solidFill>
                  <a:schemeClr val="dk1"/>
                </a:solidFill>
                <a:latin typeface="Calibri"/>
                <a:ea typeface="Calibri"/>
                <a:cs typeface="Calibri"/>
                <a:sym typeface="Calibri"/>
              </a:endParaRPr>
            </a:p>
          </p:txBody>
        </p:sp>
      </p:grpSp>
      <p:sp>
        <p:nvSpPr>
          <p:cNvPr id="230" name="Google Shape;230;p4"/>
          <p:cNvSpPr txBox="1"/>
          <p:nvPr/>
        </p:nvSpPr>
        <p:spPr>
          <a:xfrm>
            <a:off x="743475" y="4673673"/>
            <a:ext cx="8152875" cy="484718"/>
          </a:xfrm>
          <a:prstGeom prst="rect">
            <a:avLst/>
          </a:prstGeom>
          <a:noFill/>
          <a:ln>
            <a:noFill/>
          </a:ln>
        </p:spPr>
        <p:txBody>
          <a:bodyPr spcFirstLastPara="1" wrap="square" lIns="68569" tIns="34275" rIns="68569" bIns="34275" anchor="t" anchorCtr="0">
            <a:spAutoFit/>
          </a:bodyPr>
          <a:lstStyle/>
          <a:p>
            <a:pPr algn="ctr">
              <a:buSzPts val="1800"/>
            </a:pPr>
            <a:r>
              <a:rPr lang="en-US" sz="1350" b="1" i="1">
                <a:solidFill>
                  <a:schemeClr val="dk1"/>
                </a:solidFill>
                <a:latin typeface="Montserrat"/>
                <a:ea typeface="Montserrat"/>
                <a:cs typeface="Montserrat"/>
                <a:sym typeface="Montserrat"/>
              </a:rPr>
              <a:t>Growing GRASS will look at each part of the value-chain, identify the barriers,               and develop, test and publicize best practices and solutions.</a:t>
            </a:r>
            <a:endParaRPr sz="1050"/>
          </a:p>
        </p:txBody>
      </p:sp>
      <p:grpSp>
        <p:nvGrpSpPr>
          <p:cNvPr id="231" name="Google Shape;231;p4"/>
          <p:cNvGrpSpPr/>
          <p:nvPr/>
        </p:nvGrpSpPr>
        <p:grpSpPr>
          <a:xfrm>
            <a:off x="6461810" y="2366220"/>
            <a:ext cx="2253430" cy="480060"/>
            <a:chOff x="8667192" y="6076741"/>
            <a:chExt cx="3004573" cy="640080"/>
          </a:xfrm>
        </p:grpSpPr>
        <p:grpSp>
          <p:nvGrpSpPr>
            <p:cNvPr id="232" name="Google Shape;232;p4"/>
            <p:cNvGrpSpPr/>
            <p:nvPr/>
          </p:nvGrpSpPr>
          <p:grpSpPr>
            <a:xfrm>
              <a:off x="10065300" y="6076741"/>
              <a:ext cx="1606465" cy="640080"/>
              <a:chOff x="9956244" y="2769528"/>
              <a:chExt cx="1606465" cy="640080"/>
            </a:xfrm>
          </p:grpSpPr>
          <p:pic>
            <p:nvPicPr>
              <p:cNvPr id="233" name="Google Shape;233;p4" descr="Group with solid fill"/>
              <p:cNvPicPr preferRelativeResize="0"/>
              <p:nvPr/>
            </p:nvPicPr>
            <p:blipFill rotWithShape="1">
              <a:blip r:embed="rId6">
                <a:alphaModFix/>
              </a:blip>
              <a:srcRect/>
              <a:stretch/>
            </p:blipFill>
            <p:spPr>
              <a:xfrm>
                <a:off x="10922629" y="2769528"/>
                <a:ext cx="640080" cy="640080"/>
              </a:xfrm>
              <a:prstGeom prst="rect">
                <a:avLst/>
              </a:prstGeom>
              <a:noFill/>
              <a:ln>
                <a:noFill/>
              </a:ln>
            </p:spPr>
          </p:pic>
          <p:pic>
            <p:nvPicPr>
              <p:cNvPr id="234" name="Google Shape;234;p4" descr="Coffee with solid fill"/>
              <p:cNvPicPr preferRelativeResize="0"/>
              <p:nvPr/>
            </p:nvPicPr>
            <p:blipFill rotWithShape="1">
              <a:blip r:embed="rId13">
                <a:alphaModFix/>
              </a:blip>
              <a:srcRect/>
              <a:stretch/>
            </p:blipFill>
            <p:spPr>
              <a:xfrm>
                <a:off x="9956244" y="2885299"/>
                <a:ext cx="381364" cy="381364"/>
              </a:xfrm>
              <a:prstGeom prst="rect">
                <a:avLst/>
              </a:prstGeom>
              <a:noFill/>
              <a:ln>
                <a:noFill/>
              </a:ln>
            </p:spPr>
          </p:pic>
        </p:grpSp>
        <p:sp>
          <p:nvSpPr>
            <p:cNvPr id="235" name="Google Shape;235;p4"/>
            <p:cNvSpPr/>
            <p:nvPr/>
          </p:nvSpPr>
          <p:spPr>
            <a:xfrm>
              <a:off x="8667192" y="6291052"/>
              <a:ext cx="871474" cy="194591"/>
            </a:xfrm>
            <a:prstGeom prst="rect">
              <a:avLst/>
            </a:prstGeom>
          </p:spPr>
          <p:txBody>
            <a:bodyPr>
              <a:prstTxWarp prst="textPlain">
                <a:avLst/>
              </a:prstTxWarp>
            </a:bodyPr>
            <a:lstStyle/>
            <a:p>
              <a:pPr lvl="0" algn="ctr"/>
              <a:r>
                <a:rPr sz="1050">
                  <a:solidFill>
                    <a:srgbClr val="2F5496"/>
                  </a:solidFill>
                  <a:latin typeface="Libre Franklin"/>
                </a:rPr>
                <a:t>COLLAGEN</a:t>
              </a:r>
            </a:p>
          </p:txBody>
        </p:sp>
      </p:grpSp>
      <p:grpSp>
        <p:nvGrpSpPr>
          <p:cNvPr id="236" name="Google Shape;236;p4"/>
          <p:cNvGrpSpPr/>
          <p:nvPr/>
        </p:nvGrpSpPr>
        <p:grpSpPr>
          <a:xfrm>
            <a:off x="2063025" y="1436639"/>
            <a:ext cx="1429441" cy="1563900"/>
            <a:chOff x="2750699" y="1534518"/>
            <a:chExt cx="1905921" cy="2085200"/>
          </a:xfrm>
        </p:grpSpPr>
        <p:grpSp>
          <p:nvGrpSpPr>
            <p:cNvPr id="237" name="Google Shape;237;p4"/>
            <p:cNvGrpSpPr/>
            <p:nvPr/>
          </p:nvGrpSpPr>
          <p:grpSpPr>
            <a:xfrm>
              <a:off x="2750699" y="1534518"/>
              <a:ext cx="1905921" cy="2085200"/>
              <a:chOff x="2750699" y="1534518"/>
              <a:chExt cx="1905921" cy="2085200"/>
            </a:xfrm>
          </p:grpSpPr>
          <p:sp>
            <p:nvSpPr>
              <p:cNvPr id="238" name="Google Shape;238;p4"/>
              <p:cNvSpPr txBox="1"/>
              <p:nvPr/>
            </p:nvSpPr>
            <p:spPr>
              <a:xfrm>
                <a:off x="2750699" y="1534518"/>
                <a:ext cx="1905921" cy="461624"/>
              </a:xfrm>
              <a:prstGeom prst="rect">
                <a:avLst/>
              </a:prstGeom>
              <a:noFill/>
              <a:ln>
                <a:noFill/>
              </a:ln>
            </p:spPr>
            <p:txBody>
              <a:bodyPr spcFirstLastPara="1" wrap="square" lIns="68569" tIns="34275" rIns="68569" bIns="34275" anchor="t" anchorCtr="0">
                <a:spAutoFit/>
              </a:bodyPr>
              <a:lstStyle/>
              <a:p>
                <a:pPr>
                  <a:buSzPts val="1200"/>
                </a:pPr>
                <a:r>
                  <a:rPr lang="en-US" sz="900">
                    <a:solidFill>
                      <a:srgbClr val="385623"/>
                    </a:solidFill>
                    <a:latin typeface="Calibri"/>
                    <a:ea typeface="Calibri"/>
                    <a:cs typeface="Calibri"/>
                    <a:sym typeface="Calibri"/>
                  </a:rPr>
                  <a:t>Certified Climate Smart Animals (e.g. GRASS)</a:t>
                </a:r>
                <a:endParaRPr sz="1050"/>
              </a:p>
            </p:txBody>
          </p:sp>
          <p:grpSp>
            <p:nvGrpSpPr>
              <p:cNvPr id="239" name="Google Shape;239;p4"/>
              <p:cNvGrpSpPr/>
              <p:nvPr/>
            </p:nvGrpSpPr>
            <p:grpSpPr>
              <a:xfrm>
                <a:off x="3199331" y="1984965"/>
                <a:ext cx="1138372" cy="1634753"/>
                <a:chOff x="3056914" y="1979027"/>
                <a:chExt cx="1138372" cy="1634753"/>
              </a:xfrm>
            </p:grpSpPr>
            <p:sp>
              <p:nvSpPr>
                <p:cNvPr id="240" name="Google Shape;240;p4"/>
                <p:cNvSpPr/>
                <p:nvPr/>
              </p:nvSpPr>
              <p:spPr>
                <a:xfrm>
                  <a:off x="3056914" y="1979027"/>
                  <a:ext cx="1138372" cy="1634753"/>
                </a:xfrm>
                <a:prstGeom prst="rightArrow">
                  <a:avLst>
                    <a:gd name="adj1" fmla="val 64216"/>
                    <a:gd name="adj2" fmla="val 37799"/>
                  </a:avLst>
                </a:prstGeom>
                <a:noFill/>
                <a:ln w="12700" cap="flat" cmpd="sng">
                  <a:solidFill>
                    <a:srgbClr val="385623"/>
                  </a:solidFill>
                  <a:prstDash val="solid"/>
                  <a:miter lim="800000"/>
                  <a:headEnd type="none" w="sm" len="sm"/>
                  <a:tailEnd type="none" w="sm" len="sm"/>
                </a:ln>
              </p:spPr>
              <p:txBody>
                <a:bodyPr spcFirstLastPara="1" wrap="square" lIns="68569" tIns="34275" rIns="68569" bIns="34275" anchor="ctr" anchorCtr="0">
                  <a:noAutofit/>
                </a:bodyPr>
                <a:lstStyle/>
                <a:p>
                  <a:pPr algn="ctr">
                    <a:buSzPts val="1800"/>
                  </a:pPr>
                  <a:endParaRPr sz="1350">
                    <a:solidFill>
                      <a:schemeClr val="lt1"/>
                    </a:solidFill>
                    <a:latin typeface="Calibri"/>
                    <a:ea typeface="Calibri"/>
                    <a:cs typeface="Calibri"/>
                    <a:sym typeface="Calibri"/>
                  </a:endParaRPr>
                </a:p>
              </p:txBody>
            </p:sp>
            <p:pic>
              <p:nvPicPr>
                <p:cNvPr id="241" name="Google Shape;241;p4" descr="Cow with solid fill"/>
                <p:cNvPicPr preferRelativeResize="0"/>
                <p:nvPr/>
              </p:nvPicPr>
              <p:blipFill rotWithShape="1">
                <a:blip r:embed="rId14">
                  <a:alphaModFix/>
                </a:blip>
                <a:srcRect/>
                <a:stretch/>
              </p:blipFill>
              <p:spPr>
                <a:xfrm>
                  <a:off x="3158542" y="2270286"/>
                  <a:ext cx="402701" cy="402701"/>
                </a:xfrm>
                <a:prstGeom prst="rect">
                  <a:avLst/>
                </a:prstGeom>
                <a:noFill/>
                <a:ln>
                  <a:noFill/>
                </a:ln>
              </p:spPr>
            </p:pic>
            <p:pic>
              <p:nvPicPr>
                <p:cNvPr id="242" name="Google Shape;242;p4" descr="Pig with solid fill"/>
                <p:cNvPicPr preferRelativeResize="0"/>
                <p:nvPr/>
              </p:nvPicPr>
              <p:blipFill rotWithShape="1">
                <a:blip r:embed="rId15">
                  <a:alphaModFix/>
                </a:blip>
                <a:srcRect/>
                <a:stretch/>
              </p:blipFill>
              <p:spPr>
                <a:xfrm>
                  <a:off x="3548225" y="2287669"/>
                  <a:ext cx="385318" cy="385318"/>
                </a:xfrm>
                <a:prstGeom prst="rect">
                  <a:avLst/>
                </a:prstGeom>
                <a:noFill/>
                <a:ln>
                  <a:noFill/>
                </a:ln>
              </p:spPr>
            </p:pic>
            <p:pic>
              <p:nvPicPr>
                <p:cNvPr id="243" name="Google Shape;243;p4" descr="Chicken with solid fill"/>
                <p:cNvPicPr preferRelativeResize="0"/>
                <p:nvPr/>
              </p:nvPicPr>
              <p:blipFill rotWithShape="1">
                <a:blip r:embed="rId16">
                  <a:alphaModFix/>
                </a:blip>
                <a:srcRect/>
                <a:stretch/>
              </p:blipFill>
              <p:spPr>
                <a:xfrm>
                  <a:off x="3077054" y="2649220"/>
                  <a:ext cx="276462" cy="276462"/>
                </a:xfrm>
                <a:prstGeom prst="rect">
                  <a:avLst/>
                </a:prstGeom>
                <a:noFill/>
                <a:ln>
                  <a:noFill/>
                </a:ln>
              </p:spPr>
            </p:pic>
            <p:pic>
              <p:nvPicPr>
                <p:cNvPr id="244" name="Google Shape;244;p4" descr="Sheep with solid fill"/>
                <p:cNvPicPr preferRelativeResize="0"/>
                <p:nvPr/>
              </p:nvPicPr>
              <p:blipFill rotWithShape="1">
                <a:blip r:embed="rId17">
                  <a:alphaModFix/>
                </a:blip>
                <a:srcRect/>
                <a:stretch/>
              </p:blipFill>
              <p:spPr>
                <a:xfrm>
                  <a:off x="3772429" y="2600251"/>
                  <a:ext cx="359728" cy="359728"/>
                </a:xfrm>
                <a:prstGeom prst="rect">
                  <a:avLst/>
                </a:prstGeom>
                <a:noFill/>
                <a:ln>
                  <a:noFill/>
                </a:ln>
              </p:spPr>
            </p:pic>
            <p:pic>
              <p:nvPicPr>
                <p:cNvPr id="245" name="Google Shape;245;p4" descr="Diploma roll outline"/>
                <p:cNvPicPr preferRelativeResize="0"/>
                <p:nvPr/>
              </p:nvPicPr>
              <p:blipFill rotWithShape="1">
                <a:blip r:embed="rId4">
                  <a:alphaModFix/>
                </a:blip>
                <a:srcRect/>
                <a:stretch/>
              </p:blipFill>
              <p:spPr>
                <a:xfrm>
                  <a:off x="3198472" y="2837950"/>
                  <a:ext cx="610866" cy="610866"/>
                </a:xfrm>
                <a:prstGeom prst="rect">
                  <a:avLst/>
                </a:prstGeom>
                <a:noFill/>
                <a:ln>
                  <a:noFill/>
                </a:ln>
              </p:spPr>
            </p:pic>
          </p:grpSp>
        </p:grpSp>
        <p:pic>
          <p:nvPicPr>
            <p:cNvPr id="246" name="Google Shape;246;p4" descr="A picture containing text&#10;&#10;Description automatically generated"/>
            <p:cNvPicPr preferRelativeResize="0"/>
            <p:nvPr/>
          </p:nvPicPr>
          <p:blipFill rotWithShape="1">
            <a:blip r:embed="rId18">
              <a:alphaModFix/>
            </a:blip>
            <a:srcRect/>
            <a:stretch/>
          </p:blipFill>
          <p:spPr>
            <a:xfrm>
              <a:off x="3445510" y="2513952"/>
              <a:ext cx="492583" cy="492583"/>
            </a:xfrm>
            <a:prstGeom prst="rect">
              <a:avLst/>
            </a:prstGeom>
            <a:noFill/>
            <a:ln>
              <a:noFill/>
            </a:ln>
          </p:spPr>
        </p:pic>
      </p:grpSp>
      <p:grpSp>
        <p:nvGrpSpPr>
          <p:cNvPr id="247" name="Google Shape;247;p4"/>
          <p:cNvGrpSpPr/>
          <p:nvPr/>
        </p:nvGrpSpPr>
        <p:grpSpPr>
          <a:xfrm>
            <a:off x="2648823" y="1222772"/>
            <a:ext cx="3446518" cy="3501972"/>
            <a:chOff x="3531764" y="1249363"/>
            <a:chExt cx="4595357" cy="4669295"/>
          </a:xfrm>
        </p:grpSpPr>
        <p:grpSp>
          <p:nvGrpSpPr>
            <p:cNvPr id="248" name="Google Shape;248;p4"/>
            <p:cNvGrpSpPr/>
            <p:nvPr/>
          </p:nvGrpSpPr>
          <p:grpSpPr>
            <a:xfrm>
              <a:off x="4646521" y="1249363"/>
              <a:ext cx="3480600" cy="3417900"/>
              <a:chOff x="4646521" y="1249363"/>
              <a:chExt cx="3480600" cy="3417900"/>
            </a:xfrm>
          </p:grpSpPr>
          <p:sp>
            <p:nvSpPr>
              <p:cNvPr id="249" name="Google Shape;249;p4"/>
              <p:cNvSpPr txBox="1"/>
              <p:nvPr/>
            </p:nvSpPr>
            <p:spPr>
              <a:xfrm>
                <a:off x="5335992" y="4215404"/>
                <a:ext cx="2310900" cy="369292"/>
              </a:xfrm>
              <a:prstGeom prst="rect">
                <a:avLst/>
              </a:prstGeom>
              <a:noFill/>
              <a:ln>
                <a:noFill/>
              </a:ln>
            </p:spPr>
            <p:txBody>
              <a:bodyPr spcFirstLastPara="1" wrap="square" lIns="68569" tIns="34275" rIns="68569" bIns="34275" anchor="t" anchorCtr="0">
                <a:spAutoFit/>
              </a:bodyPr>
              <a:lstStyle/>
              <a:p>
                <a:pPr>
                  <a:buSzPts val="1800"/>
                </a:pPr>
                <a:r>
                  <a:rPr lang="en-US" sz="1350">
                    <a:solidFill>
                      <a:schemeClr val="dk1"/>
                    </a:solidFill>
                    <a:latin typeface="Calibri"/>
                    <a:ea typeface="Calibri"/>
                    <a:cs typeface="Calibri"/>
                    <a:sym typeface="Calibri"/>
                  </a:rPr>
                  <a:t>Processing/production</a:t>
                </a:r>
                <a:endParaRPr sz="1050"/>
              </a:p>
            </p:txBody>
          </p:sp>
          <p:sp>
            <p:nvSpPr>
              <p:cNvPr id="250" name="Google Shape;250;p4"/>
              <p:cNvSpPr/>
              <p:nvPr/>
            </p:nvSpPr>
            <p:spPr>
              <a:xfrm>
                <a:off x="4646521" y="1249363"/>
                <a:ext cx="3480600" cy="3417900"/>
              </a:xfrm>
              <a:prstGeom prst="roundRect">
                <a:avLst>
                  <a:gd name="adj" fmla="val 16667"/>
                </a:avLst>
              </a:prstGeom>
              <a:noFill/>
              <a:ln w="12700" cap="flat" cmpd="sng">
                <a:solidFill>
                  <a:srgbClr val="31538F"/>
                </a:solidFill>
                <a:prstDash val="solid"/>
                <a:miter lim="800000"/>
                <a:headEnd type="none" w="sm" len="sm"/>
                <a:tailEnd type="none" w="sm" len="sm"/>
              </a:ln>
            </p:spPr>
            <p:txBody>
              <a:bodyPr spcFirstLastPara="1" wrap="square" lIns="68569" tIns="34275" rIns="68569" bIns="34275" anchor="ctr" anchorCtr="0">
                <a:noAutofit/>
              </a:bodyPr>
              <a:lstStyle/>
              <a:p>
                <a:pPr algn="ctr">
                  <a:buSzPts val="1800"/>
                </a:pPr>
                <a:endParaRPr sz="1350">
                  <a:solidFill>
                    <a:schemeClr val="lt1"/>
                  </a:solidFill>
                  <a:latin typeface="Calibri"/>
                  <a:ea typeface="Calibri"/>
                  <a:cs typeface="Calibri"/>
                  <a:sym typeface="Calibri"/>
                </a:endParaRPr>
              </a:p>
            </p:txBody>
          </p:sp>
        </p:grpSp>
        <p:sp>
          <p:nvSpPr>
            <p:cNvPr id="251" name="Google Shape;251;p4"/>
            <p:cNvSpPr txBox="1"/>
            <p:nvPr/>
          </p:nvSpPr>
          <p:spPr>
            <a:xfrm>
              <a:off x="3531764" y="5549366"/>
              <a:ext cx="2049900" cy="369292"/>
            </a:xfrm>
            <a:prstGeom prst="rect">
              <a:avLst/>
            </a:prstGeom>
            <a:noFill/>
            <a:ln>
              <a:noFill/>
            </a:ln>
          </p:spPr>
          <p:txBody>
            <a:bodyPr spcFirstLastPara="1" wrap="square" lIns="68569" tIns="34275" rIns="68569" bIns="34275" anchor="t" anchorCtr="0">
              <a:spAutoFit/>
            </a:bodyPr>
            <a:lstStyle/>
            <a:p>
              <a:pPr>
                <a:buSzPts val="1800"/>
              </a:pPr>
              <a:r>
                <a:rPr lang="en-US" sz="1350">
                  <a:solidFill>
                    <a:schemeClr val="dk1"/>
                  </a:solidFill>
                  <a:latin typeface="Calibri"/>
                  <a:ea typeface="Calibri"/>
                  <a:cs typeface="Calibri"/>
                  <a:sym typeface="Calibri"/>
                </a:rPr>
                <a:t>Lack of processing?</a:t>
              </a:r>
              <a:endParaRPr sz="1050"/>
            </a:p>
          </p:txBody>
        </p:sp>
      </p:grpSp>
      <p:sp>
        <p:nvSpPr>
          <p:cNvPr id="252" name="Google Shape;252;p4"/>
          <p:cNvSpPr/>
          <p:nvPr/>
        </p:nvSpPr>
        <p:spPr>
          <a:xfrm>
            <a:off x="327197" y="900890"/>
            <a:ext cx="3536325" cy="3062025"/>
          </a:xfrm>
          <a:prstGeom prst="ellipse">
            <a:avLst/>
          </a:prstGeom>
          <a:noFill/>
          <a:ln w="76200" cap="flat" cmpd="sng">
            <a:solidFill>
              <a:srgbClr val="00B050"/>
            </a:solidFill>
            <a:prstDash val="solid"/>
            <a:miter lim="800000"/>
            <a:headEnd type="none" w="sm" len="sm"/>
            <a:tailEnd type="none" w="sm" len="sm"/>
          </a:ln>
        </p:spPr>
        <p:txBody>
          <a:bodyPr spcFirstLastPara="1" wrap="square" lIns="68569" tIns="34275" rIns="68569" bIns="34275" anchor="ctr" anchorCtr="0">
            <a:noAutofit/>
          </a:bodyPr>
          <a:lstStyle/>
          <a:p>
            <a:pPr algn="ctr">
              <a:buSzPts val="1800"/>
            </a:pPr>
            <a:endParaRPr sz="1350">
              <a:solidFill>
                <a:schemeClr val="dk1"/>
              </a:solidFill>
              <a:latin typeface="Calibri"/>
              <a:ea typeface="Calibri"/>
              <a:cs typeface="Calibri"/>
              <a:sym typeface="Calibri"/>
            </a:endParaRPr>
          </a:p>
        </p:txBody>
      </p:sp>
      <p:grpSp>
        <p:nvGrpSpPr>
          <p:cNvPr id="253" name="Google Shape;253;p4"/>
          <p:cNvGrpSpPr/>
          <p:nvPr/>
        </p:nvGrpSpPr>
        <p:grpSpPr>
          <a:xfrm>
            <a:off x="2505719" y="3814300"/>
            <a:ext cx="5246907" cy="910445"/>
            <a:chOff x="3340959" y="4704732"/>
            <a:chExt cx="6995876" cy="1213926"/>
          </a:xfrm>
        </p:grpSpPr>
        <p:sp>
          <p:nvSpPr>
            <p:cNvPr id="254" name="Google Shape;254;p4"/>
            <p:cNvSpPr/>
            <p:nvPr/>
          </p:nvSpPr>
          <p:spPr>
            <a:xfrm flipH="1">
              <a:off x="7077926" y="4704732"/>
              <a:ext cx="2484300" cy="385500"/>
            </a:xfrm>
            <a:prstGeom prst="curvedUpArrow">
              <a:avLst>
                <a:gd name="adj1" fmla="val 25000"/>
                <a:gd name="adj2" fmla="val 116240"/>
                <a:gd name="adj3" fmla="val 30714"/>
              </a:avLst>
            </a:prstGeom>
            <a:solidFill>
              <a:schemeClr val="accent6"/>
            </a:solidFill>
            <a:ln w="12700" cap="flat" cmpd="sng">
              <a:solidFill>
                <a:srgbClr val="31538F"/>
              </a:solidFill>
              <a:prstDash val="solid"/>
              <a:miter lim="800000"/>
              <a:headEnd type="none" w="sm" len="sm"/>
              <a:tailEnd type="none" w="sm" len="sm"/>
            </a:ln>
          </p:spPr>
          <p:txBody>
            <a:bodyPr spcFirstLastPara="1" wrap="square" lIns="68569" tIns="34275" rIns="68569" bIns="34275" anchor="ctr" anchorCtr="0">
              <a:noAutofit/>
            </a:bodyPr>
            <a:lstStyle/>
            <a:p>
              <a:pPr algn="ctr">
                <a:buSzPts val="1400"/>
              </a:pPr>
              <a:r>
                <a:rPr lang="en-US" sz="1050">
                  <a:solidFill>
                    <a:schemeClr val="dk1"/>
                  </a:solidFill>
                  <a:latin typeface="Calibri"/>
                  <a:ea typeface="Calibri"/>
                  <a:cs typeface="Calibri"/>
                  <a:sym typeface="Calibri"/>
                </a:rPr>
                <a:t>feedback</a:t>
              </a:r>
              <a:endParaRPr sz="1050"/>
            </a:p>
          </p:txBody>
        </p:sp>
        <p:sp>
          <p:nvSpPr>
            <p:cNvPr id="255" name="Google Shape;255;p4"/>
            <p:cNvSpPr/>
            <p:nvPr/>
          </p:nvSpPr>
          <p:spPr>
            <a:xfrm flipH="1">
              <a:off x="3340959" y="4724179"/>
              <a:ext cx="2484300" cy="385500"/>
            </a:xfrm>
            <a:prstGeom prst="curvedUpArrow">
              <a:avLst>
                <a:gd name="adj1" fmla="val 25000"/>
                <a:gd name="adj2" fmla="val 116240"/>
                <a:gd name="adj3" fmla="val 30714"/>
              </a:avLst>
            </a:prstGeom>
            <a:solidFill>
              <a:schemeClr val="accent6"/>
            </a:solidFill>
            <a:ln w="12700" cap="flat" cmpd="sng">
              <a:solidFill>
                <a:srgbClr val="31538F"/>
              </a:solidFill>
              <a:prstDash val="solid"/>
              <a:miter lim="800000"/>
              <a:headEnd type="none" w="sm" len="sm"/>
              <a:tailEnd type="none" w="sm" len="sm"/>
            </a:ln>
          </p:spPr>
          <p:txBody>
            <a:bodyPr spcFirstLastPara="1" wrap="square" lIns="68569" tIns="34275" rIns="68569" bIns="34275" anchor="ctr" anchorCtr="0">
              <a:noAutofit/>
            </a:bodyPr>
            <a:lstStyle/>
            <a:p>
              <a:pPr algn="ctr">
                <a:buSzPts val="1400"/>
              </a:pPr>
              <a:r>
                <a:rPr lang="en-US" sz="1050">
                  <a:solidFill>
                    <a:schemeClr val="dk1"/>
                  </a:solidFill>
                  <a:latin typeface="Calibri"/>
                  <a:ea typeface="Calibri"/>
                  <a:cs typeface="Calibri"/>
                  <a:sym typeface="Calibri"/>
                </a:rPr>
                <a:t>feedback</a:t>
              </a:r>
              <a:endParaRPr sz="1050"/>
            </a:p>
          </p:txBody>
        </p:sp>
        <p:sp>
          <p:nvSpPr>
            <p:cNvPr id="256" name="Google Shape;256;p4"/>
            <p:cNvSpPr txBox="1"/>
            <p:nvPr/>
          </p:nvSpPr>
          <p:spPr>
            <a:xfrm>
              <a:off x="7063235" y="5549366"/>
              <a:ext cx="3273600" cy="369292"/>
            </a:xfrm>
            <a:prstGeom prst="rect">
              <a:avLst/>
            </a:prstGeom>
            <a:noFill/>
            <a:ln>
              <a:noFill/>
            </a:ln>
          </p:spPr>
          <p:txBody>
            <a:bodyPr spcFirstLastPara="1" wrap="square" lIns="68569" tIns="34275" rIns="68569" bIns="34275" anchor="t" anchorCtr="0">
              <a:spAutoFit/>
            </a:bodyPr>
            <a:lstStyle/>
            <a:p>
              <a:pPr>
                <a:buSzPts val="1800"/>
              </a:pPr>
              <a:r>
                <a:rPr lang="en-US" sz="1350">
                  <a:solidFill>
                    <a:schemeClr val="dk1"/>
                  </a:solidFill>
                  <a:latin typeface="Calibri"/>
                  <a:ea typeface="Calibri"/>
                  <a:cs typeface="Calibri"/>
                  <a:sym typeface="Calibri"/>
                </a:rPr>
                <a:t>Lack of feedback up the stream? </a:t>
              </a:r>
              <a:endParaRPr sz="1050"/>
            </a:p>
          </p:txBody>
        </p:sp>
      </p:grpSp>
      <p:sp>
        <p:nvSpPr>
          <p:cNvPr id="257" name="Google Shape;257;p4"/>
          <p:cNvSpPr/>
          <p:nvPr/>
        </p:nvSpPr>
        <p:spPr>
          <a:xfrm>
            <a:off x="0" y="277445"/>
            <a:ext cx="9196650" cy="510750"/>
          </a:xfrm>
          <a:prstGeom prst="rect">
            <a:avLst/>
          </a:prstGeom>
          <a:noFill/>
          <a:ln>
            <a:noFill/>
          </a:ln>
        </p:spPr>
        <p:txBody>
          <a:bodyPr spcFirstLastPara="1" wrap="square" lIns="0" tIns="0" rIns="0" bIns="0" anchor="t" anchorCtr="0">
            <a:noAutofit/>
          </a:bodyPr>
          <a:lstStyle/>
          <a:p>
            <a:pPr algn="ctr">
              <a:buSzPts val="4200"/>
            </a:pPr>
            <a:r>
              <a:rPr lang="en-US" sz="3150">
                <a:solidFill>
                  <a:schemeClr val="lt1"/>
                </a:solidFill>
                <a:latin typeface="Roboto Black"/>
                <a:ea typeface="Roboto Black"/>
                <a:cs typeface="Roboto Black"/>
                <a:sym typeface="Roboto Black"/>
              </a:rPr>
              <a:t> Why Growing GRASS?</a:t>
            </a:r>
            <a:endParaRPr sz="3150">
              <a:solidFill>
                <a:schemeClr val="lt1"/>
              </a:solidFill>
              <a:latin typeface="Roboto Black"/>
              <a:ea typeface="Roboto Black"/>
              <a:cs typeface="Roboto Black"/>
              <a:sym typeface="Roboto Black"/>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3"/>
                                        </p:tgtEl>
                                        <p:attrNameLst>
                                          <p:attrName>style.visibility</p:attrName>
                                        </p:attrNameLst>
                                      </p:cBhvr>
                                      <p:to>
                                        <p:strVal val="visible"/>
                                      </p:to>
                                    </p:set>
                                    <p:animEffect transition="in" filter="fade">
                                      <p:cBhvr>
                                        <p:cTn id="7" dur="500"/>
                                        <p:tgtEl>
                                          <p:spTgt spid="18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20"/>
                                        </p:tgtEl>
                                        <p:attrNameLst>
                                          <p:attrName>style.visibility</p:attrName>
                                        </p:attrNameLst>
                                      </p:cBhvr>
                                      <p:to>
                                        <p:strVal val="visible"/>
                                      </p:to>
                                    </p:set>
                                    <p:animEffect transition="in" filter="fade">
                                      <p:cBhvr>
                                        <p:cTn id="12" dur="1000"/>
                                        <p:tgtEl>
                                          <p:spTgt spid="2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47"/>
                                        </p:tgtEl>
                                        <p:attrNameLst>
                                          <p:attrName>style.visibility</p:attrName>
                                        </p:attrNameLst>
                                      </p:cBhvr>
                                      <p:to>
                                        <p:strVal val="visible"/>
                                      </p:to>
                                    </p:set>
                                    <p:animEffect transition="in" filter="fade">
                                      <p:cBhvr>
                                        <p:cTn id="17" dur="1000"/>
                                        <p:tgtEl>
                                          <p:spTgt spid="24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25"/>
                                        </p:tgtEl>
                                        <p:attrNameLst>
                                          <p:attrName>style.visibility</p:attrName>
                                        </p:attrNameLst>
                                      </p:cBhvr>
                                      <p:to>
                                        <p:strVal val="visible"/>
                                      </p:to>
                                    </p:set>
                                    <p:animEffect transition="in" filter="fade">
                                      <p:cBhvr>
                                        <p:cTn id="22" dur="1000"/>
                                        <p:tgtEl>
                                          <p:spTgt spid="22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73"/>
                                        </p:tgtEl>
                                        <p:attrNameLst>
                                          <p:attrName>style.visibility</p:attrName>
                                        </p:attrNameLst>
                                      </p:cBhvr>
                                      <p:to>
                                        <p:strVal val="visible"/>
                                      </p:to>
                                    </p:set>
                                    <p:animEffect transition="in" filter="fade">
                                      <p:cBhvr>
                                        <p:cTn id="27" dur="500"/>
                                        <p:tgtEl>
                                          <p:spTgt spid="17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36"/>
                                        </p:tgtEl>
                                        <p:attrNameLst>
                                          <p:attrName>style.visibility</p:attrName>
                                        </p:attrNameLst>
                                      </p:cBhvr>
                                      <p:to>
                                        <p:strVal val="visible"/>
                                      </p:to>
                                    </p:set>
                                    <p:animEffect transition="in" filter="fade">
                                      <p:cBhvr>
                                        <p:cTn id="32" dur="500"/>
                                        <p:tgtEl>
                                          <p:spTgt spid="23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91"/>
                                        </p:tgtEl>
                                        <p:attrNameLst>
                                          <p:attrName>style.visibility</p:attrName>
                                        </p:attrNameLst>
                                      </p:cBhvr>
                                      <p:to>
                                        <p:strVal val="visible"/>
                                      </p:to>
                                    </p:set>
                                    <p:animEffect transition="in" filter="fade">
                                      <p:cBhvr>
                                        <p:cTn id="37" dur="500"/>
                                        <p:tgtEl>
                                          <p:spTgt spid="19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08"/>
                                        </p:tgtEl>
                                        <p:attrNameLst>
                                          <p:attrName>style.visibility</p:attrName>
                                        </p:attrNameLst>
                                      </p:cBhvr>
                                      <p:to>
                                        <p:strVal val="visible"/>
                                      </p:to>
                                    </p:set>
                                    <p:animEffect transition="in" filter="fade">
                                      <p:cBhvr>
                                        <p:cTn id="42" dur="500"/>
                                        <p:tgtEl>
                                          <p:spTgt spid="20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94"/>
                                        </p:tgtEl>
                                        <p:attrNameLst>
                                          <p:attrName>style.visibility</p:attrName>
                                        </p:attrNameLst>
                                      </p:cBhvr>
                                      <p:to>
                                        <p:strVal val="visible"/>
                                      </p:to>
                                    </p:set>
                                    <p:animEffect transition="in" filter="fade">
                                      <p:cBhvr>
                                        <p:cTn id="47" dur="500"/>
                                        <p:tgtEl>
                                          <p:spTgt spid="19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85"/>
                                        </p:tgtEl>
                                        <p:attrNameLst>
                                          <p:attrName>style.visibility</p:attrName>
                                        </p:attrNameLst>
                                      </p:cBhvr>
                                      <p:to>
                                        <p:strVal val="visible"/>
                                      </p:to>
                                    </p:set>
                                    <p:animEffect transition="in" filter="fade">
                                      <p:cBhvr>
                                        <p:cTn id="52" dur="500"/>
                                        <p:tgtEl>
                                          <p:spTgt spid="185"/>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00"/>
                                        </p:tgtEl>
                                        <p:attrNameLst>
                                          <p:attrName>style.visibility</p:attrName>
                                        </p:attrNameLst>
                                      </p:cBhvr>
                                      <p:to>
                                        <p:strVal val="visible"/>
                                      </p:to>
                                    </p:set>
                                    <p:animEffect transition="in" filter="fade">
                                      <p:cBhvr>
                                        <p:cTn id="57" dur="500"/>
                                        <p:tgtEl>
                                          <p:spTgt spid="200"/>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04"/>
                                        </p:tgtEl>
                                        <p:attrNameLst>
                                          <p:attrName>style.visibility</p:attrName>
                                        </p:attrNameLst>
                                      </p:cBhvr>
                                      <p:to>
                                        <p:strVal val="visible"/>
                                      </p:to>
                                    </p:set>
                                    <p:animEffect transition="in" filter="fade">
                                      <p:cBhvr>
                                        <p:cTn id="62" dur="500"/>
                                        <p:tgtEl>
                                          <p:spTgt spid="204"/>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231"/>
                                        </p:tgtEl>
                                        <p:attrNameLst>
                                          <p:attrName>style.visibility</p:attrName>
                                        </p:attrNameLst>
                                      </p:cBhvr>
                                      <p:to>
                                        <p:strVal val="visible"/>
                                      </p:to>
                                    </p:set>
                                    <p:animEffect transition="in" filter="fade">
                                      <p:cBhvr>
                                        <p:cTn id="67" dur="500"/>
                                        <p:tgtEl>
                                          <p:spTgt spid="231"/>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216"/>
                                        </p:tgtEl>
                                        <p:attrNameLst>
                                          <p:attrName>style.visibility</p:attrName>
                                        </p:attrNameLst>
                                      </p:cBhvr>
                                      <p:to>
                                        <p:strVal val="visible"/>
                                      </p:to>
                                    </p:set>
                                    <p:animEffect transition="in" filter="fade">
                                      <p:cBhvr>
                                        <p:cTn id="72" dur="500"/>
                                        <p:tgtEl>
                                          <p:spTgt spid="216"/>
                                        </p:tgtEl>
                                      </p:cBhvr>
                                    </p:animEffec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253"/>
                                        </p:tgtEl>
                                        <p:attrNameLst>
                                          <p:attrName>style.visibility</p:attrName>
                                        </p:attrNameLst>
                                      </p:cBhvr>
                                      <p:to>
                                        <p:strVal val="visible"/>
                                      </p:to>
                                    </p:set>
                                  </p:childTnLst>
                                </p:cTn>
                              </p:par>
                              <p:par>
                                <p:cTn id="77" presetID="10" presetClass="entr" presetSubtype="0" fill="hold" nodeType="withEffect">
                                  <p:stCondLst>
                                    <p:cond delay="0"/>
                                  </p:stCondLst>
                                  <p:childTnLst>
                                    <p:set>
                                      <p:cBhvr>
                                        <p:cTn id="78" dur="1" fill="hold">
                                          <p:stCondLst>
                                            <p:cond delay="0"/>
                                          </p:stCondLst>
                                        </p:cTn>
                                        <p:tgtEl>
                                          <p:spTgt spid="230"/>
                                        </p:tgtEl>
                                        <p:attrNameLst>
                                          <p:attrName>style.visibility</p:attrName>
                                        </p:attrNameLst>
                                      </p:cBhvr>
                                      <p:to>
                                        <p:strVal val="visible"/>
                                      </p:to>
                                    </p:set>
                                    <p:animEffect transition="in" filter="fade">
                                      <p:cBhvr>
                                        <p:cTn id="79" dur="500"/>
                                        <p:tgtEl>
                                          <p:spTgt spid="230"/>
                                        </p:tgtEl>
                                      </p:cBhvr>
                                    </p:animEffect>
                                  </p:childTnLst>
                                </p:cTn>
                              </p:par>
                            </p:childTnLst>
                          </p:cTn>
                        </p:par>
                      </p:childTnLst>
                    </p:cTn>
                  </p:par>
                  <p:par>
                    <p:cTn id="80" fill="hold">
                      <p:stCondLst>
                        <p:cond delay="indefinite"/>
                      </p:stCondLst>
                      <p:childTnLst>
                        <p:par>
                          <p:cTn id="81" fill="hold">
                            <p:stCondLst>
                              <p:cond delay="0"/>
                            </p:stCondLst>
                            <p:childTnLst>
                              <p:par>
                                <p:cTn id="82" presetID="1" presetClass="entr" presetSubtype="0" fill="hold" nodeType="clickEffect">
                                  <p:stCondLst>
                                    <p:cond delay="0"/>
                                  </p:stCondLst>
                                  <p:childTnLst>
                                    <p:set>
                                      <p:cBhvr>
                                        <p:cTn id="83" dur="1" fill="hold">
                                          <p:stCondLst>
                                            <p:cond delay="0"/>
                                          </p:stCondLst>
                                        </p:cTn>
                                        <p:tgtEl>
                                          <p:spTgt spid="2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3">
            <a:alpha val="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9AE45-6216-9F8E-A49A-0FF2CAA7EF7C}"/>
              </a:ext>
            </a:extLst>
          </p:cNvPr>
          <p:cNvSpPr>
            <a:spLocks noGrp="1"/>
          </p:cNvSpPr>
          <p:nvPr>
            <p:ph type="title"/>
          </p:nvPr>
        </p:nvSpPr>
        <p:spPr>
          <a:xfrm>
            <a:off x="122112" y="394636"/>
            <a:ext cx="3111975" cy="2618072"/>
          </a:xfrm>
        </p:spPr>
        <p:txBody>
          <a:bodyPr>
            <a:normAutofit fontScale="90000"/>
          </a:bodyPr>
          <a:lstStyle/>
          <a:p>
            <a:br>
              <a:rPr lang="en-US" dirty="0"/>
            </a:br>
            <a:br>
              <a:rPr lang="en-US" dirty="0"/>
            </a:br>
            <a:br>
              <a:rPr lang="en-US" dirty="0"/>
            </a:br>
            <a:r>
              <a:rPr lang="en-US" dirty="0"/>
              <a:t>Department of Interior - Indian Affairs Office of Strategic Partnerships</a:t>
            </a:r>
          </a:p>
        </p:txBody>
      </p:sp>
      <p:sp>
        <p:nvSpPr>
          <p:cNvPr id="3" name="Content Placeholder 2">
            <a:extLst>
              <a:ext uri="{FF2B5EF4-FFF2-40B4-BE49-F238E27FC236}">
                <a16:creationId xmlns:a16="http://schemas.microsoft.com/office/drawing/2014/main" id="{9CE65C5F-7A2C-E6E5-B33B-B8ACCC6D4BFC}"/>
              </a:ext>
            </a:extLst>
          </p:cNvPr>
          <p:cNvSpPr>
            <a:spLocks noGrp="1"/>
          </p:cNvSpPr>
          <p:nvPr>
            <p:ph idx="1"/>
          </p:nvPr>
        </p:nvSpPr>
        <p:spPr>
          <a:xfrm>
            <a:off x="3090254" y="613091"/>
            <a:ext cx="4266672" cy="3917318"/>
          </a:xfrm>
        </p:spPr>
        <p:txBody>
          <a:bodyPr>
            <a:normAutofit fontScale="77500" lnSpcReduction="20000"/>
          </a:bodyPr>
          <a:lstStyle/>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sz="1800" dirty="0">
                <a:solidFill>
                  <a:schemeClr val="tx1"/>
                </a:solidFill>
                <a:latin typeface="Times New Roman" panose="02020603050405020304" pitchFamily="18" charset="0"/>
                <a:cs typeface="Times New Roman" panose="02020603050405020304" pitchFamily="18" charset="0"/>
              </a:rPr>
              <a:t>About: </a:t>
            </a:r>
          </a:p>
          <a:p>
            <a:r>
              <a:rPr lang="en-US" sz="1800" dirty="0">
                <a:solidFill>
                  <a:schemeClr val="tx1"/>
                </a:solidFill>
                <a:latin typeface="Times New Roman" panose="02020603050405020304" pitchFamily="18" charset="0"/>
                <a:cs typeface="Times New Roman" panose="02020603050405020304" pitchFamily="18" charset="0"/>
              </a:rPr>
              <a:t>Announced by Secretary </a:t>
            </a:r>
            <a:r>
              <a:rPr lang="en-US" sz="1800" dirty="0" err="1">
                <a:solidFill>
                  <a:schemeClr val="tx1"/>
                </a:solidFill>
                <a:latin typeface="Times New Roman" panose="02020603050405020304" pitchFamily="18" charset="0"/>
                <a:cs typeface="Times New Roman" panose="02020603050405020304" pitchFamily="18" charset="0"/>
              </a:rPr>
              <a:t>Haaland</a:t>
            </a:r>
            <a:r>
              <a:rPr lang="en-US" sz="1800" dirty="0">
                <a:solidFill>
                  <a:schemeClr val="tx1"/>
                </a:solidFill>
                <a:latin typeface="Times New Roman" panose="02020603050405020304" pitchFamily="18" charset="0"/>
                <a:cs typeface="Times New Roman" panose="02020603050405020304" pitchFamily="18" charset="0"/>
              </a:rPr>
              <a:t> at the 2022 Tribal Nations Summit.</a:t>
            </a:r>
          </a:p>
          <a:p>
            <a:r>
              <a:rPr lang="en-US" sz="1800" dirty="0">
                <a:solidFill>
                  <a:schemeClr val="tx1"/>
                </a:solidFill>
                <a:latin typeface="Times New Roman" panose="02020603050405020304" pitchFamily="18" charset="0"/>
                <a:cs typeface="Times New Roman" panose="02020603050405020304" pitchFamily="18" charset="0"/>
              </a:rPr>
              <a:t>Signed 4 Partner MOUs focused on building public-private partnerships to leverage federal, philanthropic and private sector funding to support Tribes and Native-led organizations. American Sustainable Business Network, Native Americans in Philanthropy, Native CDFI Network, </a:t>
            </a:r>
            <a:r>
              <a:rPr lang="en-US" sz="1800" dirty="0" err="1">
                <a:solidFill>
                  <a:schemeClr val="tx1"/>
                </a:solidFill>
                <a:latin typeface="Times New Roman" panose="02020603050405020304" pitchFamily="18" charset="0"/>
                <a:cs typeface="Times New Roman" panose="02020603050405020304" pitchFamily="18" charset="0"/>
              </a:rPr>
              <a:t>Oweesta</a:t>
            </a:r>
            <a:r>
              <a:rPr lang="en-US" sz="1800" dirty="0">
                <a:solidFill>
                  <a:schemeClr val="tx1"/>
                </a:solidFill>
                <a:latin typeface="Times New Roman" panose="02020603050405020304" pitchFamily="18" charset="0"/>
                <a:cs typeface="Times New Roman" panose="02020603050405020304" pitchFamily="18" charset="0"/>
              </a:rPr>
              <a:t> &amp; Enterprise Community Partners</a:t>
            </a:r>
          </a:p>
          <a:p>
            <a:pPr marL="0" indent="0">
              <a:buNone/>
            </a:pPr>
            <a:r>
              <a:rPr lang="en-US" sz="1800" dirty="0">
                <a:solidFill>
                  <a:schemeClr val="tx1"/>
                </a:solidFill>
                <a:latin typeface="Times New Roman" panose="02020603050405020304" pitchFamily="18" charset="0"/>
                <a:cs typeface="Times New Roman" panose="02020603050405020304" pitchFamily="18" charset="0"/>
              </a:rPr>
              <a:t>Focus Areas:</a:t>
            </a:r>
          </a:p>
          <a:p>
            <a:r>
              <a:rPr lang="en-US" sz="1800" dirty="0">
                <a:solidFill>
                  <a:schemeClr val="tx1"/>
                </a:solidFill>
                <a:latin typeface="Times New Roman" panose="02020603050405020304" pitchFamily="18" charset="0"/>
                <a:cs typeface="Times New Roman" panose="02020603050405020304" pitchFamily="18" charset="0"/>
              </a:rPr>
              <a:t>Economic Development, including access to capital </a:t>
            </a:r>
          </a:p>
          <a:p>
            <a:r>
              <a:rPr lang="en-US" sz="1800" dirty="0">
                <a:solidFill>
                  <a:schemeClr val="tx1"/>
                </a:solidFill>
                <a:latin typeface="Times New Roman" panose="02020603050405020304" pitchFamily="18" charset="0"/>
                <a:cs typeface="Times New Roman" panose="02020603050405020304" pitchFamily="18" charset="0"/>
              </a:rPr>
              <a:t>Native-led Conservation</a:t>
            </a:r>
          </a:p>
          <a:p>
            <a:r>
              <a:rPr lang="en-US" sz="1800" dirty="0">
                <a:solidFill>
                  <a:schemeClr val="tx1"/>
                </a:solidFill>
                <a:latin typeface="Times New Roman" panose="02020603050405020304" pitchFamily="18" charset="0"/>
                <a:cs typeface="Times New Roman" panose="02020603050405020304" pitchFamily="18" charset="0"/>
              </a:rPr>
              <a:t>Education, with a focus on Native language revitalization</a:t>
            </a: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pic>
        <p:nvPicPr>
          <p:cNvPr id="6" name="Picture 5" descr="A group of people posing for a photo&#10;&#10;Description automatically generated">
            <a:extLst>
              <a:ext uri="{FF2B5EF4-FFF2-40B4-BE49-F238E27FC236}">
                <a16:creationId xmlns:a16="http://schemas.microsoft.com/office/drawing/2014/main" id="{1118359F-3E60-8571-99AB-057AFE9E3C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3207124"/>
            <a:ext cx="2581835" cy="1936376"/>
          </a:xfrm>
          <a:prstGeom prst="rect">
            <a:avLst/>
          </a:prstGeom>
        </p:spPr>
      </p:pic>
      <p:sp>
        <p:nvSpPr>
          <p:cNvPr id="4" name="TextBox 3">
            <a:extLst>
              <a:ext uri="{FF2B5EF4-FFF2-40B4-BE49-F238E27FC236}">
                <a16:creationId xmlns:a16="http://schemas.microsoft.com/office/drawing/2014/main" id="{D96F580A-F829-DD4C-3C75-D7B335B8EBB9}"/>
              </a:ext>
            </a:extLst>
          </p:cNvPr>
          <p:cNvSpPr txBox="1"/>
          <p:nvPr/>
        </p:nvSpPr>
        <p:spPr>
          <a:xfrm>
            <a:off x="2886875" y="394636"/>
            <a:ext cx="6135013" cy="584775"/>
          </a:xfrm>
          <a:prstGeom prst="rect">
            <a:avLst/>
          </a:prstGeom>
          <a:noFill/>
        </p:spPr>
        <p:txBody>
          <a:bodyPr wrap="none" rtlCol="0">
            <a:spAutoFit/>
          </a:bodyPr>
          <a:lstStyle/>
          <a:p>
            <a:r>
              <a:rPr lang="en-US" sz="1800" b="1" dirty="0">
                <a:solidFill>
                  <a:schemeClr val="tx1"/>
                </a:solidFill>
              </a:rPr>
              <a:t>Public Private Partnership with Department of Interior </a:t>
            </a:r>
            <a:endParaRPr lang="en-US" sz="1800" dirty="0"/>
          </a:p>
          <a:p>
            <a:endParaRPr lang="en-US" dirty="0"/>
          </a:p>
        </p:txBody>
      </p:sp>
    </p:spTree>
    <p:extLst>
      <p:ext uri="{BB962C8B-B14F-4D97-AF65-F5344CB8AC3E}">
        <p14:creationId xmlns:p14="http://schemas.microsoft.com/office/powerpoint/2010/main" val="10718325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pattFill prst="pct5">
          <a:fgClr>
            <a:schemeClr val="accent3"/>
          </a:fgClr>
          <a:bgClr>
            <a:schemeClr val="bg1"/>
          </a:bgClr>
        </a:patt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DC82C-A4AF-7CF3-2CD5-A1D5874E294E}"/>
              </a:ext>
            </a:extLst>
          </p:cNvPr>
          <p:cNvSpPr>
            <a:spLocks noGrp="1"/>
          </p:cNvSpPr>
          <p:nvPr>
            <p:ph type="title"/>
          </p:nvPr>
        </p:nvSpPr>
        <p:spPr>
          <a:xfrm>
            <a:off x="6383708" y="3178501"/>
            <a:ext cx="2589376" cy="690900"/>
          </a:xfrm>
          <a:solidFill>
            <a:schemeClr val="accent3">
              <a:alpha val="0"/>
            </a:schemeClr>
          </a:solidFill>
        </p:spPr>
        <p:txBody>
          <a:bodyPr/>
          <a:lstStyle/>
          <a:p>
            <a:br>
              <a:rPr lang="en-US" sz="1800" dirty="0">
                <a:solidFill>
                  <a:schemeClr val="tx1"/>
                </a:solidFill>
              </a:rPr>
            </a:br>
            <a:br>
              <a:rPr lang="en-US" sz="1800" dirty="0">
                <a:solidFill>
                  <a:schemeClr val="tx1"/>
                </a:solidFill>
              </a:rPr>
            </a:br>
            <a:r>
              <a:rPr lang="en-US" sz="1800" b="1" dirty="0">
                <a:solidFill>
                  <a:schemeClr val="tx1"/>
                </a:solidFill>
              </a:rPr>
              <a:t>Targeted Initiative </a:t>
            </a:r>
            <a:br>
              <a:rPr lang="en-US" sz="1800" dirty="0">
                <a:solidFill>
                  <a:schemeClr val="tx1"/>
                </a:solidFill>
              </a:rPr>
            </a:br>
            <a:br>
              <a:rPr lang="en-US" sz="1800" dirty="0">
                <a:solidFill>
                  <a:schemeClr val="tx1"/>
                </a:solidFill>
                <a:latin typeface="Times New Roman" panose="02020603050405020304" pitchFamily="18" charset="0"/>
                <a:cs typeface="Times New Roman" panose="02020603050405020304" pitchFamily="18" charset="0"/>
              </a:rPr>
            </a:br>
            <a:r>
              <a:rPr lang="en-US" sz="1800" dirty="0">
                <a:solidFill>
                  <a:schemeClr val="tx1"/>
                </a:solidFill>
                <a:latin typeface="Times New Roman" panose="02020603050405020304" pitchFamily="18" charset="0"/>
                <a:cs typeface="Times New Roman" panose="02020603050405020304" pitchFamily="18" charset="0"/>
              </a:rPr>
              <a:t>Supporting economic opportunity with Tribal nations and communities with a focus on Buffalo restoration through regenerative and Indigenous Ecological practices </a:t>
            </a:r>
          </a:p>
        </p:txBody>
      </p:sp>
      <p:sp>
        <p:nvSpPr>
          <p:cNvPr id="3" name="Content Placeholder 2">
            <a:extLst>
              <a:ext uri="{FF2B5EF4-FFF2-40B4-BE49-F238E27FC236}">
                <a16:creationId xmlns:a16="http://schemas.microsoft.com/office/drawing/2014/main" id="{28E64F21-59F4-639A-647A-848889990EFE}"/>
              </a:ext>
            </a:extLst>
          </p:cNvPr>
          <p:cNvSpPr>
            <a:spLocks noGrp="1"/>
          </p:cNvSpPr>
          <p:nvPr>
            <p:ph idx="1"/>
          </p:nvPr>
        </p:nvSpPr>
        <p:spPr>
          <a:xfrm>
            <a:off x="0" y="712096"/>
            <a:ext cx="5640224" cy="4214419"/>
          </a:xfrm>
        </p:spPr>
        <p:txBody>
          <a:bodyPr>
            <a:normAutofit/>
          </a:bodyPr>
          <a:lstStyle/>
          <a:p>
            <a:pPr marL="377190" lvl="1" indent="0">
              <a:buNone/>
            </a:pPr>
            <a:r>
              <a:rPr lang="en-US" sz="1800" dirty="0">
                <a:latin typeface="Times New Roman" panose="02020603050405020304" pitchFamily="18" charset="0"/>
                <a:cs typeface="Times New Roman" panose="02020603050405020304" pitchFamily="18" charset="0"/>
              </a:rPr>
              <a:t>Goals:</a:t>
            </a:r>
          </a:p>
          <a:p>
            <a:pPr lvl="1"/>
            <a:r>
              <a:rPr lang="en-US" sz="1800" dirty="0">
                <a:solidFill>
                  <a:srgbClr val="282828"/>
                </a:solidFill>
                <a:latin typeface="Times New Roman" panose="02020603050405020304" pitchFamily="18" charset="0"/>
                <a:ea typeface="Times New Roman" panose="02020603050405020304" pitchFamily="18" charset="0"/>
              </a:rPr>
              <a:t>Increase the capacity of Tribal communities to engage and collaborate with the business community and other entities to leverage federal and Tribal resources to support tribally-led community based economic development.</a:t>
            </a:r>
          </a:p>
          <a:p>
            <a:pPr lvl="1"/>
            <a:r>
              <a:rPr lang="en-US" sz="1800" dirty="0">
                <a:solidFill>
                  <a:srgbClr val="282828"/>
                </a:solidFill>
                <a:latin typeface="Times New Roman" panose="02020603050405020304" pitchFamily="18" charset="0"/>
                <a:ea typeface="Times New Roman" panose="02020603050405020304" pitchFamily="18" charset="0"/>
              </a:rPr>
              <a:t>Develop best practices and tools for fostering business development and entrepreneurship within Tribal communities.</a:t>
            </a:r>
          </a:p>
          <a:p>
            <a:pPr lvl="1"/>
            <a:r>
              <a:rPr lang="en-US" sz="1800" dirty="0">
                <a:solidFill>
                  <a:srgbClr val="282828"/>
                </a:solidFill>
                <a:latin typeface="Times New Roman" panose="02020603050405020304" pitchFamily="18" charset="0"/>
                <a:ea typeface="Times New Roman" panose="02020603050405020304" pitchFamily="18" charset="0"/>
              </a:rPr>
              <a:t>Provide resources to Tribes interested in developing Tribal-public-private partnerships.</a:t>
            </a:r>
          </a:p>
          <a:p>
            <a:pPr lvl="1"/>
            <a:r>
              <a:rPr lang="en-US" sz="1800" dirty="0">
                <a:solidFill>
                  <a:srgbClr val="282828"/>
                </a:solidFill>
                <a:latin typeface="Times New Roman" panose="02020603050405020304" pitchFamily="18" charset="0"/>
                <a:ea typeface="Times New Roman" panose="02020603050405020304" pitchFamily="18" charset="0"/>
              </a:rPr>
              <a:t>Provide guidance to philanthropic and private sector organizations interested in engaging directly with Tribal Nations.</a:t>
            </a:r>
            <a:endParaRPr lang="en-US" sz="18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C9C7B2EB-C3D7-B5EA-370C-FB54FE0FB3D4}"/>
              </a:ext>
            </a:extLst>
          </p:cNvPr>
          <p:cNvSpPr txBox="1"/>
          <p:nvPr/>
        </p:nvSpPr>
        <p:spPr>
          <a:xfrm>
            <a:off x="145279" y="88798"/>
            <a:ext cx="8528702" cy="461665"/>
          </a:xfrm>
          <a:prstGeom prst="rect">
            <a:avLst/>
          </a:prstGeom>
          <a:noFill/>
        </p:spPr>
        <p:txBody>
          <a:bodyPr wrap="square">
            <a:spAutoFit/>
          </a:bodyPr>
          <a:lstStyle/>
          <a:p>
            <a:r>
              <a:rPr lang="en-US" sz="2400" b="1" dirty="0">
                <a:solidFill>
                  <a:schemeClr val="tx1"/>
                </a:solidFill>
              </a:rPr>
              <a:t>Public Private Partnership with Department of Interior </a:t>
            </a:r>
            <a:endParaRPr lang="en-US" sz="2400" dirty="0"/>
          </a:p>
        </p:txBody>
      </p:sp>
    </p:spTree>
    <p:extLst>
      <p:ext uri="{BB962C8B-B14F-4D97-AF65-F5344CB8AC3E}">
        <p14:creationId xmlns:p14="http://schemas.microsoft.com/office/powerpoint/2010/main" val="38995930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5"/>
          <p:cNvSpPr/>
          <p:nvPr/>
        </p:nvSpPr>
        <p:spPr>
          <a:xfrm>
            <a:off x="-43106" y="0"/>
            <a:ext cx="9209250" cy="98505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68569" tIns="68569" rIns="68569" bIns="68569" anchor="ctr" anchorCtr="0">
            <a:noAutofit/>
          </a:bodyPr>
          <a:lstStyle/>
          <a:p>
            <a:pPr>
              <a:buSzPts val="1400"/>
            </a:pPr>
            <a:endParaRPr sz="1050">
              <a:solidFill>
                <a:schemeClr val="dk2"/>
              </a:solidFill>
              <a:highlight>
                <a:schemeClr val="dk2"/>
              </a:highlight>
            </a:endParaRPr>
          </a:p>
        </p:txBody>
      </p:sp>
      <p:pic>
        <p:nvPicPr>
          <p:cNvPr id="126" name="Google Shape;126;p5" descr="Thousand Hills Lifetime Grazed | LinkedIn"/>
          <p:cNvPicPr preferRelativeResize="0"/>
          <p:nvPr/>
        </p:nvPicPr>
        <p:blipFill rotWithShape="1">
          <a:blip r:embed="rId3">
            <a:alphaModFix/>
          </a:blip>
          <a:srcRect/>
          <a:stretch/>
        </p:blipFill>
        <p:spPr>
          <a:xfrm>
            <a:off x="6066195" y="2735828"/>
            <a:ext cx="1244633" cy="1244631"/>
          </a:xfrm>
          <a:prstGeom prst="rect">
            <a:avLst/>
          </a:prstGeom>
          <a:noFill/>
          <a:ln>
            <a:noFill/>
          </a:ln>
        </p:spPr>
      </p:pic>
      <p:pic>
        <p:nvPicPr>
          <p:cNvPr id="127" name="Google Shape;127;p5" descr="Bionutrient Food Association"/>
          <p:cNvPicPr preferRelativeResize="0"/>
          <p:nvPr/>
        </p:nvPicPr>
        <p:blipFill rotWithShape="1">
          <a:blip r:embed="rId4">
            <a:alphaModFix/>
          </a:blip>
          <a:srcRect/>
          <a:stretch/>
        </p:blipFill>
        <p:spPr>
          <a:xfrm>
            <a:off x="5926083" y="4320753"/>
            <a:ext cx="1149219" cy="351859"/>
          </a:xfrm>
          <a:prstGeom prst="rect">
            <a:avLst/>
          </a:prstGeom>
          <a:noFill/>
          <a:ln>
            <a:noFill/>
          </a:ln>
        </p:spPr>
      </p:pic>
      <p:pic>
        <p:nvPicPr>
          <p:cNvPr id="128" name="Google Shape;128;p5" descr="Richards Grassfed Beef"/>
          <p:cNvPicPr preferRelativeResize="0"/>
          <p:nvPr/>
        </p:nvPicPr>
        <p:blipFill rotWithShape="1">
          <a:blip r:embed="rId5">
            <a:alphaModFix/>
          </a:blip>
          <a:srcRect/>
          <a:stretch/>
        </p:blipFill>
        <p:spPr>
          <a:xfrm>
            <a:off x="6310164" y="3836789"/>
            <a:ext cx="1244633" cy="463354"/>
          </a:xfrm>
          <a:prstGeom prst="rect">
            <a:avLst/>
          </a:prstGeom>
          <a:noFill/>
          <a:ln>
            <a:noFill/>
          </a:ln>
        </p:spPr>
      </p:pic>
      <p:sp>
        <p:nvSpPr>
          <p:cNvPr id="129" name="Google Shape;129;p5"/>
          <p:cNvSpPr/>
          <p:nvPr/>
        </p:nvSpPr>
        <p:spPr>
          <a:xfrm>
            <a:off x="900719" y="2920271"/>
            <a:ext cx="7134300" cy="2116575"/>
          </a:xfrm>
          <a:prstGeom prst="rect">
            <a:avLst/>
          </a:prstGeom>
          <a:noFill/>
          <a:ln>
            <a:noFill/>
          </a:ln>
        </p:spPr>
        <p:txBody>
          <a:bodyPr spcFirstLastPara="1" wrap="square" lIns="66938" tIns="66938" rIns="66938" bIns="0" anchor="t" anchorCtr="0">
            <a:noAutofit/>
          </a:bodyPr>
          <a:lstStyle/>
          <a:p>
            <a:pPr algn="ctr">
              <a:lnSpc>
                <a:spcPct val="108333"/>
              </a:lnSpc>
              <a:buSzPts val="1687"/>
            </a:pPr>
            <a:endParaRPr sz="1265" b="1" i="1">
              <a:solidFill>
                <a:schemeClr val="dk1"/>
              </a:solidFill>
              <a:latin typeface="Montserrat"/>
              <a:ea typeface="Montserrat"/>
              <a:cs typeface="Montserrat"/>
              <a:sym typeface="Montserrat"/>
            </a:endParaRPr>
          </a:p>
        </p:txBody>
      </p:sp>
      <p:pic>
        <p:nvPicPr>
          <p:cNvPr id="130" name="Google Shape;130;p5"/>
          <p:cNvPicPr preferRelativeResize="0"/>
          <p:nvPr/>
        </p:nvPicPr>
        <p:blipFill rotWithShape="1">
          <a:blip r:embed="rId6">
            <a:alphaModFix/>
          </a:blip>
          <a:srcRect/>
          <a:stretch/>
        </p:blipFill>
        <p:spPr>
          <a:xfrm>
            <a:off x="2107530" y="1012906"/>
            <a:ext cx="1296408" cy="1127119"/>
          </a:xfrm>
          <a:prstGeom prst="rect">
            <a:avLst/>
          </a:prstGeom>
          <a:noFill/>
          <a:ln>
            <a:noFill/>
          </a:ln>
        </p:spPr>
      </p:pic>
      <p:sp>
        <p:nvSpPr>
          <p:cNvPr id="131" name="Google Shape;131;p5"/>
          <p:cNvSpPr/>
          <p:nvPr/>
        </p:nvSpPr>
        <p:spPr>
          <a:xfrm>
            <a:off x="32009" y="5387978"/>
            <a:ext cx="9144000" cy="666082"/>
          </a:xfrm>
          <a:prstGeom prst="rect">
            <a:avLst/>
          </a:prstGeom>
          <a:noFill/>
          <a:ln>
            <a:noFill/>
          </a:ln>
        </p:spPr>
        <p:txBody>
          <a:bodyPr spcFirstLastPara="1" wrap="square" lIns="66938" tIns="66938" rIns="66938" bIns="0" anchor="t" anchorCtr="0">
            <a:noAutofit/>
          </a:bodyPr>
          <a:lstStyle/>
          <a:p>
            <a:pPr>
              <a:lnSpc>
                <a:spcPct val="108333"/>
              </a:lnSpc>
              <a:buSzPts val="1687"/>
            </a:pPr>
            <a:r>
              <a:rPr lang="en-US" sz="1265" i="1">
                <a:solidFill>
                  <a:schemeClr val="dk1"/>
                </a:solidFill>
                <a:latin typeface="Montserrat"/>
                <a:ea typeface="Montserrat"/>
                <a:cs typeface="Montserrat"/>
                <a:sym typeface="Montserrat"/>
              </a:rPr>
              <a:t>Cattlemen's Association, Bionutrient Food Association/Utah State University, CarbonSpace, Health Research Institute (HRI) Labs, Dr. John Ikerd, (includes Timberland, Vans, North Face, Smartwool, etc.), Feltman’s of Coney Island, Homeplate Solutions, The Socially Responsible Agriculture Project, </a:t>
            </a:r>
            <a:endParaRPr sz="1265" i="1">
              <a:solidFill>
                <a:schemeClr val="dk1"/>
              </a:solidFill>
              <a:latin typeface="Montserrat"/>
              <a:ea typeface="Montserrat"/>
              <a:cs typeface="Montserrat"/>
              <a:sym typeface="Montserrat"/>
            </a:endParaRPr>
          </a:p>
        </p:txBody>
      </p:sp>
      <p:pic>
        <p:nvPicPr>
          <p:cNvPr id="132" name="Google Shape;132;p5"/>
          <p:cNvPicPr preferRelativeResize="0"/>
          <p:nvPr/>
        </p:nvPicPr>
        <p:blipFill rotWithShape="1">
          <a:blip r:embed="rId7">
            <a:alphaModFix/>
          </a:blip>
          <a:srcRect/>
          <a:stretch/>
        </p:blipFill>
        <p:spPr>
          <a:xfrm>
            <a:off x="521457" y="1177963"/>
            <a:ext cx="1509729" cy="805465"/>
          </a:xfrm>
          <a:prstGeom prst="rect">
            <a:avLst/>
          </a:prstGeom>
          <a:noFill/>
          <a:ln>
            <a:noFill/>
          </a:ln>
        </p:spPr>
      </p:pic>
      <p:pic>
        <p:nvPicPr>
          <p:cNvPr id="133" name="Google Shape;133;p5" descr="American Grassfed Association | Denver CO"/>
          <p:cNvPicPr preferRelativeResize="0"/>
          <p:nvPr/>
        </p:nvPicPr>
        <p:blipFill rotWithShape="1">
          <a:blip r:embed="rId8">
            <a:alphaModFix/>
          </a:blip>
          <a:srcRect/>
          <a:stretch/>
        </p:blipFill>
        <p:spPr>
          <a:xfrm>
            <a:off x="5825655" y="1151147"/>
            <a:ext cx="774182" cy="774180"/>
          </a:xfrm>
          <a:prstGeom prst="rect">
            <a:avLst/>
          </a:prstGeom>
          <a:noFill/>
          <a:ln>
            <a:noFill/>
          </a:ln>
        </p:spPr>
      </p:pic>
      <p:pic>
        <p:nvPicPr>
          <p:cNvPr id="134" name="Google Shape;134;p5" descr="Food System Policy and Advocacy"/>
          <p:cNvPicPr preferRelativeResize="0"/>
          <p:nvPr/>
        </p:nvPicPr>
        <p:blipFill rotWithShape="1">
          <a:blip r:embed="rId9">
            <a:alphaModFix/>
          </a:blip>
          <a:srcRect/>
          <a:stretch/>
        </p:blipFill>
        <p:spPr>
          <a:xfrm>
            <a:off x="6659464" y="1064296"/>
            <a:ext cx="1035161" cy="1035158"/>
          </a:xfrm>
          <a:prstGeom prst="rect">
            <a:avLst/>
          </a:prstGeom>
          <a:noFill/>
          <a:ln>
            <a:noFill/>
          </a:ln>
        </p:spPr>
      </p:pic>
      <p:pic>
        <p:nvPicPr>
          <p:cNvPr id="135" name="Google Shape;135;p5" descr="Sustainability Strategies and Solutions for the Future :: Pure Strategies"/>
          <p:cNvPicPr preferRelativeResize="0"/>
          <p:nvPr/>
        </p:nvPicPr>
        <p:blipFill rotWithShape="1">
          <a:blip r:embed="rId10">
            <a:alphaModFix/>
          </a:blip>
          <a:srcRect/>
          <a:stretch/>
        </p:blipFill>
        <p:spPr>
          <a:xfrm>
            <a:off x="7693462" y="1105935"/>
            <a:ext cx="927790" cy="927788"/>
          </a:xfrm>
          <a:prstGeom prst="rect">
            <a:avLst/>
          </a:prstGeom>
          <a:noFill/>
          <a:ln>
            <a:noFill/>
          </a:ln>
        </p:spPr>
      </p:pic>
      <p:pic>
        <p:nvPicPr>
          <p:cNvPr id="136" name="Google Shape;136;p5"/>
          <p:cNvPicPr preferRelativeResize="0"/>
          <p:nvPr/>
        </p:nvPicPr>
        <p:blipFill rotWithShape="1">
          <a:blip r:embed="rId11">
            <a:alphaModFix/>
          </a:blip>
          <a:srcRect/>
          <a:stretch/>
        </p:blipFill>
        <p:spPr>
          <a:xfrm>
            <a:off x="3403938" y="1144003"/>
            <a:ext cx="1286214" cy="711704"/>
          </a:xfrm>
          <a:prstGeom prst="rect">
            <a:avLst/>
          </a:prstGeom>
          <a:noFill/>
          <a:ln>
            <a:noFill/>
          </a:ln>
        </p:spPr>
      </p:pic>
      <p:pic>
        <p:nvPicPr>
          <p:cNvPr id="137" name="Google Shape;137;p5" descr="Regenerative Rising Logo (Color)"/>
          <p:cNvPicPr preferRelativeResize="0"/>
          <p:nvPr/>
        </p:nvPicPr>
        <p:blipFill rotWithShape="1">
          <a:blip r:embed="rId12">
            <a:alphaModFix/>
          </a:blip>
          <a:srcRect/>
          <a:stretch/>
        </p:blipFill>
        <p:spPr>
          <a:xfrm>
            <a:off x="3686180" y="4156359"/>
            <a:ext cx="879425" cy="641092"/>
          </a:xfrm>
          <a:prstGeom prst="rect">
            <a:avLst/>
          </a:prstGeom>
          <a:noFill/>
          <a:ln>
            <a:noFill/>
          </a:ln>
        </p:spPr>
      </p:pic>
      <p:pic>
        <p:nvPicPr>
          <p:cNvPr id="138" name="Google Shape;138;p5" descr="IC-FOODS"/>
          <p:cNvPicPr preferRelativeResize="0"/>
          <p:nvPr/>
        </p:nvPicPr>
        <p:blipFill rotWithShape="1">
          <a:blip r:embed="rId13">
            <a:alphaModFix/>
          </a:blip>
          <a:srcRect/>
          <a:stretch/>
        </p:blipFill>
        <p:spPr>
          <a:xfrm>
            <a:off x="4760161" y="984282"/>
            <a:ext cx="1031195" cy="1220836"/>
          </a:xfrm>
          <a:prstGeom prst="rect">
            <a:avLst/>
          </a:prstGeom>
          <a:noFill/>
          <a:ln>
            <a:noFill/>
          </a:ln>
        </p:spPr>
      </p:pic>
      <p:pic>
        <p:nvPicPr>
          <p:cNvPr id="139" name="Google Shape;139;p5" descr="Textile Exchange - Sustainable Apparel Coalition"/>
          <p:cNvPicPr preferRelativeResize="0"/>
          <p:nvPr/>
        </p:nvPicPr>
        <p:blipFill rotWithShape="1">
          <a:blip r:embed="rId14">
            <a:alphaModFix/>
          </a:blip>
          <a:srcRect/>
          <a:stretch/>
        </p:blipFill>
        <p:spPr>
          <a:xfrm>
            <a:off x="1202868" y="1987148"/>
            <a:ext cx="1317325" cy="721701"/>
          </a:xfrm>
          <a:prstGeom prst="rect">
            <a:avLst/>
          </a:prstGeom>
          <a:noFill/>
          <a:ln>
            <a:noFill/>
          </a:ln>
        </p:spPr>
      </p:pic>
      <p:pic>
        <p:nvPicPr>
          <p:cNvPr id="140" name="Google Shape;140;p5" descr="VF Corporation - TheIndustry.fashion"/>
          <p:cNvPicPr preferRelativeResize="0"/>
          <p:nvPr/>
        </p:nvPicPr>
        <p:blipFill rotWithShape="1">
          <a:blip r:embed="rId15">
            <a:alphaModFix/>
          </a:blip>
          <a:srcRect/>
          <a:stretch/>
        </p:blipFill>
        <p:spPr>
          <a:xfrm>
            <a:off x="3331183" y="2679719"/>
            <a:ext cx="1356158" cy="596068"/>
          </a:xfrm>
          <a:prstGeom prst="rect">
            <a:avLst/>
          </a:prstGeom>
          <a:noFill/>
          <a:ln>
            <a:noFill/>
          </a:ln>
        </p:spPr>
      </p:pic>
      <p:pic>
        <p:nvPicPr>
          <p:cNvPr id="141" name="Google Shape;141;p5" descr="Lorentz Meats"/>
          <p:cNvPicPr preferRelativeResize="0"/>
          <p:nvPr/>
        </p:nvPicPr>
        <p:blipFill rotWithShape="1">
          <a:blip r:embed="rId16">
            <a:alphaModFix/>
          </a:blip>
          <a:srcRect/>
          <a:stretch/>
        </p:blipFill>
        <p:spPr>
          <a:xfrm>
            <a:off x="7600100" y="2646929"/>
            <a:ext cx="890046" cy="667532"/>
          </a:xfrm>
          <a:prstGeom prst="rect">
            <a:avLst/>
          </a:prstGeom>
          <a:noFill/>
          <a:ln>
            <a:noFill/>
          </a:ln>
        </p:spPr>
      </p:pic>
      <p:pic>
        <p:nvPicPr>
          <p:cNvPr id="142" name="Google Shape;142;p5" descr="Siċaŋġu Co"/>
          <p:cNvPicPr preferRelativeResize="0"/>
          <p:nvPr/>
        </p:nvPicPr>
        <p:blipFill rotWithShape="1">
          <a:blip r:embed="rId17">
            <a:alphaModFix/>
          </a:blip>
          <a:srcRect/>
          <a:stretch/>
        </p:blipFill>
        <p:spPr>
          <a:xfrm>
            <a:off x="357412" y="2638270"/>
            <a:ext cx="2114198" cy="541763"/>
          </a:xfrm>
          <a:prstGeom prst="rect">
            <a:avLst/>
          </a:prstGeom>
          <a:noFill/>
          <a:ln>
            <a:noFill/>
          </a:ln>
        </p:spPr>
      </p:pic>
      <p:pic>
        <p:nvPicPr>
          <p:cNvPr id="143" name="Google Shape;143;p5"/>
          <p:cNvPicPr preferRelativeResize="0"/>
          <p:nvPr/>
        </p:nvPicPr>
        <p:blipFill rotWithShape="1">
          <a:blip r:embed="rId18">
            <a:alphaModFix/>
          </a:blip>
          <a:srcRect/>
          <a:stretch/>
        </p:blipFill>
        <p:spPr>
          <a:xfrm>
            <a:off x="5399781" y="2048599"/>
            <a:ext cx="890046" cy="600644"/>
          </a:xfrm>
          <a:prstGeom prst="rect">
            <a:avLst/>
          </a:prstGeom>
          <a:noFill/>
          <a:ln>
            <a:noFill/>
          </a:ln>
        </p:spPr>
      </p:pic>
      <p:pic>
        <p:nvPicPr>
          <p:cNvPr id="144" name="Google Shape;144;p5" descr="Conservation Ranching Initiative | Audubon Great Plains"/>
          <p:cNvPicPr preferRelativeResize="0"/>
          <p:nvPr/>
        </p:nvPicPr>
        <p:blipFill rotWithShape="1">
          <a:blip r:embed="rId19">
            <a:alphaModFix/>
          </a:blip>
          <a:srcRect/>
          <a:stretch/>
        </p:blipFill>
        <p:spPr>
          <a:xfrm>
            <a:off x="2576016" y="3325762"/>
            <a:ext cx="670247" cy="765995"/>
          </a:xfrm>
          <a:prstGeom prst="rect">
            <a:avLst/>
          </a:prstGeom>
          <a:noFill/>
          <a:ln>
            <a:noFill/>
          </a:ln>
        </p:spPr>
      </p:pic>
      <p:sp>
        <p:nvSpPr>
          <p:cNvPr id="145" name="Google Shape;145;p5" descr="Autocase Logo"/>
          <p:cNvSpPr/>
          <p:nvPr/>
        </p:nvSpPr>
        <p:spPr>
          <a:xfrm>
            <a:off x="4465690" y="2504652"/>
            <a:ext cx="211500" cy="211500"/>
          </a:xfrm>
          <a:prstGeom prst="rect">
            <a:avLst/>
          </a:prstGeom>
          <a:noFill/>
          <a:ln>
            <a:noFill/>
          </a:ln>
        </p:spPr>
        <p:txBody>
          <a:bodyPr spcFirstLastPara="1" wrap="square" lIns="68569" tIns="34275" rIns="68569" bIns="34275" anchor="t" anchorCtr="0">
            <a:noAutofit/>
          </a:bodyPr>
          <a:lstStyle/>
          <a:p>
            <a:pPr>
              <a:buSzPts val="1800"/>
            </a:pPr>
            <a:endParaRPr sz="1350">
              <a:solidFill>
                <a:schemeClr val="dk1"/>
              </a:solidFill>
              <a:latin typeface="Calibri"/>
              <a:ea typeface="Calibri"/>
              <a:cs typeface="Calibri"/>
              <a:sym typeface="Calibri"/>
            </a:endParaRPr>
          </a:p>
        </p:txBody>
      </p:sp>
      <p:sp>
        <p:nvSpPr>
          <p:cNvPr id="146" name="Google Shape;146;p5" descr="Autocase"/>
          <p:cNvSpPr/>
          <p:nvPr/>
        </p:nvSpPr>
        <p:spPr>
          <a:xfrm>
            <a:off x="4571354" y="2610317"/>
            <a:ext cx="211500" cy="211500"/>
          </a:xfrm>
          <a:prstGeom prst="rect">
            <a:avLst/>
          </a:prstGeom>
          <a:noFill/>
          <a:ln>
            <a:noFill/>
          </a:ln>
        </p:spPr>
        <p:txBody>
          <a:bodyPr spcFirstLastPara="1" wrap="square" lIns="68569" tIns="34275" rIns="68569" bIns="34275" anchor="t" anchorCtr="0">
            <a:noAutofit/>
          </a:bodyPr>
          <a:lstStyle/>
          <a:p>
            <a:pPr>
              <a:buSzPts val="1800"/>
            </a:pPr>
            <a:endParaRPr sz="1350">
              <a:solidFill>
                <a:schemeClr val="dk1"/>
              </a:solidFill>
              <a:latin typeface="Calibri"/>
              <a:ea typeface="Calibri"/>
              <a:cs typeface="Calibri"/>
              <a:sym typeface="Calibri"/>
            </a:endParaRPr>
          </a:p>
        </p:txBody>
      </p:sp>
      <p:pic>
        <p:nvPicPr>
          <p:cNvPr id="147" name="Google Shape;147;p5" descr="Autocase | Automate your business case with Autocase"/>
          <p:cNvPicPr preferRelativeResize="0"/>
          <p:nvPr/>
        </p:nvPicPr>
        <p:blipFill rotWithShape="1">
          <a:blip r:embed="rId20">
            <a:alphaModFix/>
          </a:blip>
          <a:srcRect/>
          <a:stretch/>
        </p:blipFill>
        <p:spPr>
          <a:xfrm>
            <a:off x="515030" y="2020464"/>
            <a:ext cx="742681" cy="635709"/>
          </a:xfrm>
          <a:prstGeom prst="rect">
            <a:avLst/>
          </a:prstGeom>
          <a:noFill/>
          <a:ln>
            <a:noFill/>
          </a:ln>
        </p:spPr>
      </p:pic>
      <p:pic>
        <p:nvPicPr>
          <p:cNvPr id="148" name="Google Shape;148;p5" descr="Natural and Organic Meat - Applegate"/>
          <p:cNvPicPr preferRelativeResize="0"/>
          <p:nvPr/>
        </p:nvPicPr>
        <p:blipFill rotWithShape="1">
          <a:blip r:embed="rId21">
            <a:alphaModFix/>
          </a:blip>
          <a:srcRect/>
          <a:stretch/>
        </p:blipFill>
        <p:spPr>
          <a:xfrm>
            <a:off x="4628438" y="3696657"/>
            <a:ext cx="1062469" cy="508279"/>
          </a:xfrm>
          <a:prstGeom prst="rect">
            <a:avLst/>
          </a:prstGeom>
          <a:noFill/>
          <a:ln>
            <a:noFill/>
          </a:ln>
        </p:spPr>
      </p:pic>
      <p:pic>
        <p:nvPicPr>
          <p:cNvPr id="149" name="Google Shape;149;p5" descr="Wholesale Sample Request - Hickory Nut Gap"/>
          <p:cNvPicPr preferRelativeResize="0"/>
          <p:nvPr/>
        </p:nvPicPr>
        <p:blipFill rotWithShape="1">
          <a:blip r:embed="rId22">
            <a:alphaModFix/>
          </a:blip>
          <a:srcRect/>
          <a:stretch/>
        </p:blipFill>
        <p:spPr>
          <a:xfrm>
            <a:off x="3908372" y="2061949"/>
            <a:ext cx="913787" cy="703187"/>
          </a:xfrm>
          <a:prstGeom prst="rect">
            <a:avLst/>
          </a:prstGeom>
          <a:noFill/>
          <a:ln>
            <a:noFill/>
          </a:ln>
        </p:spPr>
      </p:pic>
      <p:pic>
        <p:nvPicPr>
          <p:cNvPr id="150" name="Google Shape;150;p5" descr="100% Grass Fed Beef - Marksbury Farm Market - Kentucky"/>
          <p:cNvPicPr preferRelativeResize="0"/>
          <p:nvPr/>
        </p:nvPicPr>
        <p:blipFill rotWithShape="1">
          <a:blip r:embed="rId23">
            <a:alphaModFix/>
          </a:blip>
          <a:srcRect/>
          <a:stretch/>
        </p:blipFill>
        <p:spPr>
          <a:xfrm>
            <a:off x="4625827" y="4288042"/>
            <a:ext cx="1199828" cy="397751"/>
          </a:xfrm>
          <a:prstGeom prst="rect">
            <a:avLst/>
          </a:prstGeom>
          <a:noFill/>
          <a:ln>
            <a:noFill/>
          </a:ln>
        </p:spPr>
      </p:pic>
      <p:pic>
        <p:nvPicPr>
          <p:cNvPr id="151" name="Google Shape;151;p5" descr="PSC – Implementing Sustainability in the Pet Industry"/>
          <p:cNvPicPr preferRelativeResize="0"/>
          <p:nvPr/>
        </p:nvPicPr>
        <p:blipFill rotWithShape="1">
          <a:blip r:embed="rId24">
            <a:alphaModFix/>
          </a:blip>
          <a:srcRect/>
          <a:stretch/>
        </p:blipFill>
        <p:spPr>
          <a:xfrm>
            <a:off x="2467246" y="2136416"/>
            <a:ext cx="1401011" cy="449313"/>
          </a:xfrm>
          <a:prstGeom prst="rect">
            <a:avLst/>
          </a:prstGeom>
          <a:noFill/>
          <a:ln>
            <a:noFill/>
          </a:ln>
        </p:spPr>
      </p:pic>
      <p:pic>
        <p:nvPicPr>
          <p:cNvPr id="152" name="Google Shape;152;p5" descr="Founder Interview - Pablo Muñoz Ledo — Marin Sonoma Impact Ventures"/>
          <p:cNvPicPr preferRelativeResize="0"/>
          <p:nvPr/>
        </p:nvPicPr>
        <p:blipFill rotWithShape="1">
          <a:blip r:embed="rId25">
            <a:alphaModFix/>
          </a:blip>
          <a:srcRect/>
          <a:stretch/>
        </p:blipFill>
        <p:spPr>
          <a:xfrm>
            <a:off x="4836156" y="2052861"/>
            <a:ext cx="538270" cy="538268"/>
          </a:xfrm>
          <a:prstGeom prst="rect">
            <a:avLst/>
          </a:prstGeom>
          <a:noFill/>
          <a:ln>
            <a:noFill/>
          </a:ln>
        </p:spPr>
      </p:pic>
      <p:pic>
        <p:nvPicPr>
          <p:cNvPr id="153" name="Google Shape;153;p5" descr="Natural Grocers"/>
          <p:cNvPicPr preferRelativeResize="0"/>
          <p:nvPr/>
        </p:nvPicPr>
        <p:blipFill rotWithShape="1">
          <a:blip r:embed="rId26">
            <a:alphaModFix/>
          </a:blip>
          <a:srcRect/>
          <a:stretch/>
        </p:blipFill>
        <p:spPr>
          <a:xfrm>
            <a:off x="2803039" y="4205217"/>
            <a:ext cx="849722" cy="563401"/>
          </a:xfrm>
          <a:prstGeom prst="rect">
            <a:avLst/>
          </a:prstGeom>
          <a:noFill/>
          <a:ln>
            <a:noFill/>
          </a:ln>
        </p:spPr>
      </p:pic>
      <p:pic>
        <p:nvPicPr>
          <p:cNvPr id="154" name="Google Shape;154;p5" descr="Kiss the Ground For Regeneration Logo"/>
          <p:cNvPicPr preferRelativeResize="0"/>
          <p:nvPr/>
        </p:nvPicPr>
        <p:blipFill rotWithShape="1">
          <a:blip r:embed="rId27">
            <a:alphaModFix/>
          </a:blip>
          <a:srcRect/>
          <a:stretch/>
        </p:blipFill>
        <p:spPr>
          <a:xfrm>
            <a:off x="3319251" y="3431261"/>
            <a:ext cx="823043" cy="569625"/>
          </a:xfrm>
          <a:prstGeom prst="rect">
            <a:avLst/>
          </a:prstGeom>
          <a:noFill/>
          <a:ln>
            <a:noFill/>
          </a:ln>
        </p:spPr>
      </p:pic>
      <p:pic>
        <p:nvPicPr>
          <p:cNvPr id="155" name="Google Shape;155;p5" descr="BUFFALO NATIONS GRASSLANDS ALLIANCE"/>
          <p:cNvPicPr preferRelativeResize="0"/>
          <p:nvPr/>
        </p:nvPicPr>
        <p:blipFill rotWithShape="1">
          <a:blip r:embed="rId28">
            <a:alphaModFix/>
          </a:blip>
          <a:srcRect/>
          <a:stretch/>
        </p:blipFill>
        <p:spPr>
          <a:xfrm>
            <a:off x="6290958" y="2064249"/>
            <a:ext cx="2473186" cy="573183"/>
          </a:xfrm>
          <a:prstGeom prst="rect">
            <a:avLst/>
          </a:prstGeom>
          <a:noFill/>
          <a:ln>
            <a:noFill/>
          </a:ln>
        </p:spPr>
      </p:pic>
      <p:pic>
        <p:nvPicPr>
          <p:cNvPr id="156" name="Google Shape;156;p5" descr="Holistic Management International – Soil Centric"/>
          <p:cNvPicPr preferRelativeResize="0"/>
          <p:nvPr/>
        </p:nvPicPr>
        <p:blipFill rotWithShape="1">
          <a:blip r:embed="rId29">
            <a:alphaModFix/>
          </a:blip>
          <a:srcRect/>
          <a:stretch/>
        </p:blipFill>
        <p:spPr>
          <a:xfrm>
            <a:off x="7193242" y="4184749"/>
            <a:ext cx="779279" cy="779276"/>
          </a:xfrm>
          <a:prstGeom prst="rect">
            <a:avLst/>
          </a:prstGeom>
          <a:noFill/>
          <a:ln>
            <a:noFill/>
          </a:ln>
        </p:spPr>
      </p:pic>
      <p:pic>
        <p:nvPicPr>
          <p:cNvPr id="157" name="Google Shape;157;p5" descr="White Oak Pastures Since 1866, Grassfed Beef and Pastured Poultry"/>
          <p:cNvPicPr preferRelativeResize="0"/>
          <p:nvPr/>
        </p:nvPicPr>
        <p:blipFill rotWithShape="1">
          <a:blip r:embed="rId30">
            <a:alphaModFix/>
          </a:blip>
          <a:srcRect/>
          <a:stretch/>
        </p:blipFill>
        <p:spPr>
          <a:xfrm>
            <a:off x="1730563" y="4218918"/>
            <a:ext cx="1006691" cy="524385"/>
          </a:xfrm>
          <a:prstGeom prst="rect">
            <a:avLst/>
          </a:prstGeom>
          <a:noFill/>
          <a:ln>
            <a:noFill/>
          </a:ln>
        </p:spPr>
      </p:pic>
      <p:pic>
        <p:nvPicPr>
          <p:cNvPr id="158" name="Google Shape;158;p5" descr="Flower Hill Institute"/>
          <p:cNvPicPr preferRelativeResize="0"/>
          <p:nvPr/>
        </p:nvPicPr>
        <p:blipFill rotWithShape="1">
          <a:blip r:embed="rId31">
            <a:alphaModFix/>
          </a:blip>
          <a:srcRect/>
          <a:stretch/>
        </p:blipFill>
        <p:spPr>
          <a:xfrm>
            <a:off x="2587130" y="2619588"/>
            <a:ext cx="631457" cy="631455"/>
          </a:xfrm>
          <a:prstGeom prst="rect">
            <a:avLst/>
          </a:prstGeom>
          <a:noFill/>
          <a:ln>
            <a:noFill/>
          </a:ln>
        </p:spPr>
      </p:pic>
      <p:pic>
        <p:nvPicPr>
          <p:cNvPr id="159" name="Google Shape;159;p5" descr="Eel River Organic Beef | Grass-Fed, Grass-Finished California Beef Eel River  Organic Beef | Grass-Fed, Grass-Finished from California, USA"/>
          <p:cNvPicPr preferRelativeResize="0"/>
          <p:nvPr/>
        </p:nvPicPr>
        <p:blipFill rotWithShape="1">
          <a:blip r:embed="rId32">
            <a:alphaModFix/>
          </a:blip>
          <a:srcRect/>
          <a:stretch/>
        </p:blipFill>
        <p:spPr>
          <a:xfrm>
            <a:off x="4800880" y="2672935"/>
            <a:ext cx="849722" cy="631317"/>
          </a:xfrm>
          <a:prstGeom prst="rect">
            <a:avLst/>
          </a:prstGeom>
          <a:noFill/>
          <a:ln>
            <a:noFill/>
          </a:ln>
        </p:spPr>
      </p:pic>
      <p:pic>
        <p:nvPicPr>
          <p:cNvPr id="160" name="Google Shape;160;p5" descr="Rancher's Reserve Mixed Sampler - Stemple Creek Ranch"/>
          <p:cNvPicPr preferRelativeResize="0"/>
          <p:nvPr/>
        </p:nvPicPr>
        <p:blipFill rotWithShape="1">
          <a:blip r:embed="rId33">
            <a:alphaModFix/>
          </a:blip>
          <a:srcRect/>
          <a:stretch/>
        </p:blipFill>
        <p:spPr>
          <a:xfrm>
            <a:off x="7548893" y="3400098"/>
            <a:ext cx="950210" cy="558479"/>
          </a:xfrm>
          <a:prstGeom prst="rect">
            <a:avLst/>
          </a:prstGeom>
          <a:noFill/>
          <a:ln>
            <a:noFill/>
          </a:ln>
        </p:spPr>
      </p:pic>
      <p:pic>
        <p:nvPicPr>
          <p:cNvPr id="161" name="Google Shape;161;p5" descr="Blue Nest Beef"/>
          <p:cNvPicPr preferRelativeResize="0"/>
          <p:nvPr/>
        </p:nvPicPr>
        <p:blipFill rotWithShape="1">
          <a:blip r:embed="rId34">
            <a:alphaModFix/>
          </a:blip>
          <a:srcRect/>
          <a:stretch/>
        </p:blipFill>
        <p:spPr>
          <a:xfrm>
            <a:off x="7998639" y="4078853"/>
            <a:ext cx="676609" cy="676608"/>
          </a:xfrm>
          <a:prstGeom prst="rect">
            <a:avLst/>
          </a:prstGeom>
          <a:noFill/>
          <a:ln>
            <a:noFill/>
          </a:ln>
        </p:spPr>
      </p:pic>
      <p:pic>
        <p:nvPicPr>
          <p:cNvPr id="162" name="Google Shape;162;p5" descr="Vermont Packing House | At Vermont Packinghouse, we believe in Meat as it  ought to be. There is a cycle to life, and a creation in death."/>
          <p:cNvPicPr preferRelativeResize="0"/>
          <p:nvPr/>
        </p:nvPicPr>
        <p:blipFill rotWithShape="1">
          <a:blip r:embed="rId35">
            <a:alphaModFix/>
          </a:blip>
          <a:srcRect/>
          <a:stretch/>
        </p:blipFill>
        <p:spPr>
          <a:xfrm>
            <a:off x="416209" y="4351549"/>
            <a:ext cx="1274393" cy="370676"/>
          </a:xfrm>
          <a:prstGeom prst="rect">
            <a:avLst/>
          </a:prstGeom>
          <a:noFill/>
          <a:ln>
            <a:noFill/>
          </a:ln>
        </p:spPr>
      </p:pic>
      <p:pic>
        <p:nvPicPr>
          <p:cNvPr id="163" name="Google Shape;163;p5" descr="VF Corp. Names Timberland Brand President | License Global"/>
          <p:cNvPicPr preferRelativeResize="0"/>
          <p:nvPr/>
        </p:nvPicPr>
        <p:blipFill rotWithShape="1">
          <a:blip r:embed="rId36">
            <a:alphaModFix/>
          </a:blip>
          <a:srcRect/>
          <a:stretch/>
        </p:blipFill>
        <p:spPr>
          <a:xfrm>
            <a:off x="5836493" y="2821646"/>
            <a:ext cx="1529147" cy="280148"/>
          </a:xfrm>
          <a:prstGeom prst="rect">
            <a:avLst/>
          </a:prstGeom>
          <a:noFill/>
          <a:ln>
            <a:noFill/>
          </a:ln>
        </p:spPr>
      </p:pic>
      <p:pic>
        <p:nvPicPr>
          <p:cNvPr id="164" name="Google Shape;164;p5" descr="Coach Inc. Is Dead. Long Live Tapestry. - The New York Times"/>
          <p:cNvPicPr preferRelativeResize="0"/>
          <p:nvPr/>
        </p:nvPicPr>
        <p:blipFill rotWithShape="1">
          <a:blip r:embed="rId37">
            <a:alphaModFix/>
          </a:blip>
          <a:srcRect/>
          <a:stretch/>
        </p:blipFill>
        <p:spPr>
          <a:xfrm>
            <a:off x="426990" y="3188713"/>
            <a:ext cx="2071805" cy="985058"/>
          </a:xfrm>
          <a:prstGeom prst="rect">
            <a:avLst/>
          </a:prstGeom>
          <a:noFill/>
          <a:ln>
            <a:noFill/>
          </a:ln>
        </p:spPr>
      </p:pic>
      <p:sp>
        <p:nvSpPr>
          <p:cNvPr id="165" name="Google Shape;165;p5"/>
          <p:cNvSpPr/>
          <p:nvPr/>
        </p:nvSpPr>
        <p:spPr>
          <a:xfrm>
            <a:off x="-62685" y="284970"/>
            <a:ext cx="9209205" cy="615848"/>
          </a:xfrm>
          <a:prstGeom prst="rect">
            <a:avLst/>
          </a:prstGeom>
          <a:noFill/>
          <a:ln>
            <a:noFill/>
          </a:ln>
        </p:spPr>
        <p:txBody>
          <a:bodyPr spcFirstLastPara="1" wrap="square" lIns="66938" tIns="66938" rIns="66938" bIns="0" anchor="t" anchorCtr="0">
            <a:noAutofit/>
          </a:bodyPr>
          <a:lstStyle/>
          <a:p>
            <a:pPr algn="ctr">
              <a:buSzPts val="4200"/>
            </a:pPr>
            <a:r>
              <a:rPr lang="en-US" sz="3150" dirty="0">
                <a:solidFill>
                  <a:schemeClr val="tx1"/>
                </a:solidFill>
                <a:latin typeface="Roboto Black"/>
                <a:ea typeface="Roboto Black"/>
                <a:cs typeface="Roboto Black"/>
                <a:sym typeface="Roboto Black"/>
              </a:rPr>
              <a:t>Growing GRASS Grant Partners &amp; Supporters</a:t>
            </a:r>
            <a:endParaRPr sz="3150" dirty="0">
              <a:solidFill>
                <a:schemeClr val="tx1"/>
              </a:solidFill>
              <a:latin typeface="Roboto Black"/>
              <a:ea typeface="Roboto Black"/>
              <a:cs typeface="Roboto Black"/>
              <a:sym typeface="Roboto Black"/>
            </a:endParaRPr>
          </a:p>
        </p:txBody>
      </p:sp>
      <p:pic>
        <p:nvPicPr>
          <p:cNvPr id="166" name="Google Shape;166;p5" descr="Ralph Lauren Logo png transparent"/>
          <p:cNvPicPr preferRelativeResize="0"/>
          <p:nvPr/>
        </p:nvPicPr>
        <p:blipFill rotWithShape="1">
          <a:blip r:embed="rId38">
            <a:alphaModFix/>
          </a:blip>
          <a:srcRect/>
          <a:stretch/>
        </p:blipFill>
        <p:spPr>
          <a:xfrm>
            <a:off x="4238182" y="2619588"/>
            <a:ext cx="1662480" cy="1662476"/>
          </a:xfrm>
          <a:prstGeom prst="rect">
            <a:avLst/>
          </a:prstGeom>
          <a:noFill/>
          <a:ln>
            <a:noFill/>
          </a:ln>
        </p:spPr>
      </p:pic>
      <p:pic>
        <p:nvPicPr>
          <p:cNvPr id="167" name="Google Shape;167;p5" descr="ZFP logo courtesy of Zero Foodprint"/>
          <p:cNvPicPr preferRelativeResize="0"/>
          <p:nvPr/>
        </p:nvPicPr>
        <p:blipFill rotWithShape="1">
          <a:blip r:embed="rId39">
            <a:alphaModFix/>
          </a:blip>
          <a:srcRect/>
          <a:stretch/>
        </p:blipFill>
        <p:spPr>
          <a:xfrm>
            <a:off x="5592803" y="3662131"/>
            <a:ext cx="849722" cy="51448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9"/>
        <p:cNvGrpSpPr/>
        <p:nvPr/>
      </p:nvGrpSpPr>
      <p:grpSpPr>
        <a:xfrm>
          <a:off x="0" y="0"/>
          <a:ext cx="0" cy="0"/>
          <a:chOff x="0" y="0"/>
          <a:chExt cx="0" cy="0"/>
        </a:xfrm>
      </p:grpSpPr>
      <p:sp>
        <p:nvSpPr>
          <p:cNvPr id="170" name="Google Shape;170;p17"/>
          <p:cNvSpPr/>
          <p:nvPr/>
        </p:nvSpPr>
        <p:spPr>
          <a:xfrm>
            <a:off x="7403525" y="3935400"/>
            <a:ext cx="1482000" cy="1208100"/>
          </a:xfrm>
          <a:prstGeom prst="roundRect">
            <a:avLst>
              <a:gd name="adj" fmla="val 16667"/>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7"/>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solidFill>
                  <a:srgbClr val="FFFFFF"/>
                </a:solidFill>
              </a:rPr>
              <a:t>2</a:t>
            </a:fld>
            <a:endParaRPr>
              <a:solidFill>
                <a:srgbClr val="FFFFFF"/>
              </a:solidFill>
            </a:endParaRPr>
          </a:p>
        </p:txBody>
      </p:sp>
      <p:sp>
        <p:nvSpPr>
          <p:cNvPr id="172" name="Google Shape;172;p17"/>
          <p:cNvSpPr/>
          <p:nvPr/>
        </p:nvSpPr>
        <p:spPr>
          <a:xfrm>
            <a:off x="-56475" y="0"/>
            <a:ext cx="269400" cy="5143500"/>
          </a:xfrm>
          <a:prstGeom prst="rect">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7"/>
          <p:cNvSpPr/>
          <p:nvPr/>
        </p:nvSpPr>
        <p:spPr>
          <a:xfrm>
            <a:off x="8935350" y="0"/>
            <a:ext cx="269400" cy="5143500"/>
          </a:xfrm>
          <a:prstGeom prst="rect">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7"/>
          <p:cNvSpPr txBox="1"/>
          <p:nvPr/>
        </p:nvSpPr>
        <p:spPr>
          <a:xfrm>
            <a:off x="2705849" y="46200"/>
            <a:ext cx="4824385" cy="55396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400" b="1" dirty="0">
                <a:solidFill>
                  <a:schemeClr val="accent1"/>
                </a:solidFill>
                <a:highlight>
                  <a:schemeClr val="lt1"/>
                </a:highlight>
                <a:latin typeface="Dosis"/>
                <a:ea typeface="Dosis"/>
                <a:cs typeface="Dosis"/>
                <a:sym typeface="Dosis"/>
              </a:rPr>
              <a:t>Regenerative Agriculture Initiatives</a:t>
            </a:r>
            <a:endParaRPr sz="2400" b="1" dirty="0">
              <a:solidFill>
                <a:schemeClr val="accent1"/>
              </a:solidFill>
              <a:highlight>
                <a:schemeClr val="lt1"/>
              </a:highlight>
              <a:latin typeface="Dosis"/>
              <a:ea typeface="Dosis"/>
              <a:cs typeface="Dosis"/>
              <a:sym typeface="Dosis"/>
            </a:endParaRPr>
          </a:p>
        </p:txBody>
      </p:sp>
      <p:pic>
        <p:nvPicPr>
          <p:cNvPr id="176" name="Google Shape;176;p17"/>
          <p:cNvPicPr preferRelativeResize="0"/>
          <p:nvPr/>
        </p:nvPicPr>
        <p:blipFill>
          <a:blip r:embed="rId3">
            <a:alphaModFix/>
          </a:blip>
          <a:stretch>
            <a:fillRect/>
          </a:stretch>
        </p:blipFill>
        <p:spPr>
          <a:xfrm>
            <a:off x="7327650" y="4464176"/>
            <a:ext cx="1482000" cy="612949"/>
          </a:xfrm>
          <a:prstGeom prst="rect">
            <a:avLst/>
          </a:prstGeom>
          <a:noFill/>
          <a:ln>
            <a:noFill/>
          </a:ln>
        </p:spPr>
      </p:pic>
      <p:sp>
        <p:nvSpPr>
          <p:cNvPr id="2" name="Google Shape;118;p15">
            <a:extLst>
              <a:ext uri="{FF2B5EF4-FFF2-40B4-BE49-F238E27FC236}">
                <a16:creationId xmlns:a16="http://schemas.microsoft.com/office/drawing/2014/main" id="{B457DF76-B7B2-1218-C4FF-512EC449C753}"/>
              </a:ext>
            </a:extLst>
          </p:cNvPr>
          <p:cNvSpPr txBox="1">
            <a:spLocks/>
          </p:cNvSpPr>
          <p:nvPr/>
        </p:nvSpPr>
        <p:spPr>
          <a:xfrm>
            <a:off x="1324597" y="744190"/>
            <a:ext cx="1710469" cy="37314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600"/>
              </a:spcBef>
            </a:pPr>
            <a:r>
              <a:rPr lang="en-US" sz="1600" dirty="0"/>
              <a:t>Farm Bill Advocacy</a:t>
            </a:r>
          </a:p>
          <a:p>
            <a:pPr>
              <a:spcBef>
                <a:spcPts val="600"/>
              </a:spcBef>
            </a:pPr>
            <a:r>
              <a:rPr lang="en-US" sz="1200" b="1" dirty="0"/>
              <a:t> </a:t>
            </a:r>
            <a:r>
              <a:rPr lang="en" sz="1200" dirty="0">
                <a:solidFill>
                  <a:srgbClr val="000000"/>
                </a:solidFill>
              </a:rPr>
              <a:t>Working with our broad alliance to  continue to push on our collective targeted and specific policy priorities </a:t>
            </a:r>
            <a:endParaRPr lang="en-US" sz="1200" b="1" dirty="0"/>
          </a:p>
        </p:txBody>
      </p:sp>
      <p:sp>
        <p:nvSpPr>
          <p:cNvPr id="3" name="Google Shape;120;p15">
            <a:extLst>
              <a:ext uri="{FF2B5EF4-FFF2-40B4-BE49-F238E27FC236}">
                <a16:creationId xmlns:a16="http://schemas.microsoft.com/office/drawing/2014/main" id="{FB621E9E-B47F-E63D-4CAA-D3DBFE7CDBDA}"/>
              </a:ext>
            </a:extLst>
          </p:cNvPr>
          <p:cNvSpPr txBox="1">
            <a:spLocks/>
          </p:cNvSpPr>
          <p:nvPr/>
        </p:nvSpPr>
        <p:spPr>
          <a:xfrm>
            <a:off x="2942457" y="737857"/>
            <a:ext cx="1691400" cy="37314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600" dirty="0"/>
              <a:t>Public Private Partnership with Department of Interior </a:t>
            </a:r>
          </a:p>
          <a:p>
            <a:endParaRPr lang="en-US" sz="1600" dirty="0"/>
          </a:p>
          <a:p>
            <a:r>
              <a:rPr lang="en-US" sz="1200" dirty="0"/>
              <a:t>Supporting economic opportunity with Tribal nations and communities with a focus on Buffalo restoration through regenerative and Indigenous Ecological practices </a:t>
            </a:r>
          </a:p>
        </p:txBody>
      </p:sp>
      <p:sp>
        <p:nvSpPr>
          <p:cNvPr id="4" name="Google Shape;121;p15">
            <a:extLst>
              <a:ext uri="{FF2B5EF4-FFF2-40B4-BE49-F238E27FC236}">
                <a16:creationId xmlns:a16="http://schemas.microsoft.com/office/drawing/2014/main" id="{979381FA-17CB-0A3E-7551-E69ABE3CD4B7}"/>
              </a:ext>
            </a:extLst>
          </p:cNvPr>
          <p:cNvSpPr txBox="1">
            <a:spLocks/>
          </p:cNvSpPr>
          <p:nvPr/>
        </p:nvSpPr>
        <p:spPr>
          <a:xfrm>
            <a:off x="6727559" y="737857"/>
            <a:ext cx="1881406" cy="37314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600" dirty="0">
                <a:latin typeface="Arial" panose="020B0604020202020204" pitchFamily="34" charset="0"/>
                <a:ea typeface="Arial" panose="020B0604020202020204" pitchFamily="34" charset="0"/>
              </a:rPr>
              <a:t>Climate Smart Commodities</a:t>
            </a:r>
          </a:p>
          <a:p>
            <a:endParaRPr lang="en-US" sz="1200" dirty="0">
              <a:latin typeface="Arial" panose="020B0604020202020204" pitchFamily="34" charset="0"/>
              <a:ea typeface="Arial" panose="020B0604020202020204" pitchFamily="34" charset="0"/>
            </a:endParaRPr>
          </a:p>
          <a:p>
            <a:r>
              <a:rPr lang="en-US" sz="1200" dirty="0">
                <a:latin typeface="Arial" panose="020B0604020202020204" pitchFamily="34" charset="0"/>
                <a:ea typeface="Arial" panose="020B0604020202020204" pitchFamily="34" charset="0"/>
              </a:rPr>
              <a:t>The Growing GRASS &amp; Climate-Smart Value-Added U.S. Commodity Markets Project is a 5-year USDA Climate Smart Commodity project to develop the Generalized Regenerative Agriculture Sourcing Specification verification system and markets, with a specific focus on climate smart byproducts.</a:t>
            </a:r>
            <a:r>
              <a:rPr lang="en-US" sz="1200" dirty="0"/>
              <a:t> </a:t>
            </a:r>
          </a:p>
        </p:txBody>
      </p:sp>
      <p:sp>
        <p:nvSpPr>
          <p:cNvPr id="5" name="Google Shape;125;p15">
            <a:extLst>
              <a:ext uri="{FF2B5EF4-FFF2-40B4-BE49-F238E27FC236}">
                <a16:creationId xmlns:a16="http://schemas.microsoft.com/office/drawing/2014/main" id="{B4522964-9A7A-ABC7-CD6C-2060EF185E87}"/>
              </a:ext>
            </a:extLst>
          </p:cNvPr>
          <p:cNvSpPr txBox="1"/>
          <p:nvPr/>
        </p:nvSpPr>
        <p:spPr>
          <a:xfrm>
            <a:off x="201650" y="3698875"/>
            <a:ext cx="2641800" cy="1293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200" b="1" dirty="0">
                <a:solidFill>
                  <a:schemeClr val="dk1"/>
                </a:solidFill>
              </a:rPr>
              <a:t>We are catalyzing broad business, investor and stakeholder support for public policies that support a transition to a regenerative and just agricultural economy</a:t>
            </a:r>
            <a:endParaRPr sz="1200" b="1" dirty="0">
              <a:solidFill>
                <a:schemeClr val="dk1"/>
              </a:solidFill>
            </a:endParaRPr>
          </a:p>
        </p:txBody>
      </p:sp>
      <p:sp>
        <p:nvSpPr>
          <p:cNvPr id="6" name="Google Shape;121;p15">
            <a:extLst>
              <a:ext uri="{FF2B5EF4-FFF2-40B4-BE49-F238E27FC236}">
                <a16:creationId xmlns:a16="http://schemas.microsoft.com/office/drawing/2014/main" id="{FE7E8751-9287-D585-2FC8-31EEAA2D857E}"/>
              </a:ext>
            </a:extLst>
          </p:cNvPr>
          <p:cNvSpPr txBox="1">
            <a:spLocks/>
          </p:cNvSpPr>
          <p:nvPr/>
        </p:nvSpPr>
        <p:spPr>
          <a:xfrm>
            <a:off x="4683682" y="706050"/>
            <a:ext cx="1881406" cy="37314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600" dirty="0">
                <a:latin typeface="Arial" panose="020B0604020202020204" pitchFamily="34" charset="0"/>
                <a:ea typeface="Arial" panose="020B0604020202020204" pitchFamily="34" charset="0"/>
              </a:rPr>
              <a:t>Diversifying for Regenerative Agriculture  Supply Chains</a:t>
            </a:r>
          </a:p>
          <a:p>
            <a:pPr algn="ctr"/>
            <a:endParaRPr lang="en-US" sz="1600" dirty="0">
              <a:latin typeface="Arial" panose="020B0604020202020204" pitchFamily="34" charset="0"/>
              <a:ea typeface="Arial" panose="020B0604020202020204" pitchFamily="34" charset="0"/>
            </a:endParaRPr>
          </a:p>
          <a:p>
            <a:r>
              <a:rPr lang="en-US" sz="1200" dirty="0">
                <a:latin typeface="Arial" panose="020B0604020202020204" pitchFamily="34" charset="0"/>
                <a:ea typeface="Arial" panose="020B0604020202020204" pitchFamily="34" charset="0"/>
              </a:rPr>
              <a:t>Focused on challenges and solutions for matching big brands with supply chain partners who use sustainable methods.</a:t>
            </a:r>
            <a:r>
              <a:rPr lang="en-US" sz="1200" dirty="0"/>
              <a:t> </a:t>
            </a:r>
          </a:p>
        </p:txBody>
      </p:sp>
    </p:spTree>
    <p:extLst>
      <p:ext uri="{BB962C8B-B14F-4D97-AF65-F5344CB8AC3E}">
        <p14:creationId xmlns:p14="http://schemas.microsoft.com/office/powerpoint/2010/main" val="41242369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5"/>
          <p:cNvSpPr/>
          <p:nvPr/>
        </p:nvSpPr>
        <p:spPr>
          <a:xfrm>
            <a:off x="1748700" y="-311350"/>
            <a:ext cx="2204400" cy="1893000"/>
          </a:xfrm>
          <a:prstGeom prst="ellipse">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5"/>
          <p:cNvSpPr/>
          <p:nvPr/>
        </p:nvSpPr>
        <p:spPr>
          <a:xfrm>
            <a:off x="1748700" y="4241750"/>
            <a:ext cx="1544400" cy="933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5"/>
          <p:cNvSpPr txBox="1">
            <a:spLocks noGrp="1"/>
          </p:cNvSpPr>
          <p:nvPr>
            <p:ph type="title"/>
          </p:nvPr>
        </p:nvSpPr>
        <p:spPr>
          <a:xfrm>
            <a:off x="3479075" y="15150"/>
            <a:ext cx="4864800" cy="690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600" b="1">
                <a:solidFill>
                  <a:schemeClr val="accent2"/>
                </a:solidFill>
                <a:latin typeface="Pontano Sans"/>
                <a:ea typeface="Pontano Sans"/>
                <a:cs typeface="Pontano Sans"/>
                <a:sym typeface="Pontano Sans"/>
              </a:rPr>
              <a:t>Overview of the Working Group </a:t>
            </a:r>
            <a:endParaRPr/>
          </a:p>
        </p:txBody>
      </p:sp>
      <p:sp>
        <p:nvSpPr>
          <p:cNvPr id="118" name="Google Shape;118;p15"/>
          <p:cNvSpPr txBox="1">
            <a:spLocks noGrp="1"/>
          </p:cNvSpPr>
          <p:nvPr>
            <p:ph type="body" idx="1"/>
          </p:nvPr>
        </p:nvSpPr>
        <p:spPr>
          <a:xfrm>
            <a:off x="3069800" y="706050"/>
            <a:ext cx="1914000" cy="3731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150" u="sng">
                <a:solidFill>
                  <a:srgbClr val="000000"/>
                </a:solidFill>
              </a:rPr>
              <a:t>Food and Fiber Regenerative</a:t>
            </a:r>
            <a:endParaRPr sz="1150" u="sng">
              <a:solidFill>
                <a:srgbClr val="000000"/>
              </a:solidFill>
            </a:endParaRPr>
          </a:p>
          <a:p>
            <a:pPr marL="0" lvl="0" indent="0" algn="ctr" rtl="0">
              <a:spcBef>
                <a:spcPts val="0"/>
              </a:spcBef>
              <a:spcAft>
                <a:spcPts val="0"/>
              </a:spcAft>
              <a:buNone/>
            </a:pPr>
            <a:r>
              <a:rPr lang="en" sz="1150" u="sng">
                <a:solidFill>
                  <a:srgbClr val="000000"/>
                </a:solidFill>
              </a:rPr>
              <a:t>Practice</a:t>
            </a:r>
            <a:endParaRPr sz="1150">
              <a:solidFill>
                <a:srgbClr val="000000"/>
              </a:solidFill>
            </a:endParaRPr>
          </a:p>
          <a:p>
            <a:pPr marL="457200" lvl="0" indent="-301625" algn="l" rtl="0">
              <a:spcBef>
                <a:spcPts val="0"/>
              </a:spcBef>
              <a:spcAft>
                <a:spcPts val="0"/>
              </a:spcAft>
              <a:buClr>
                <a:srgbClr val="000000"/>
              </a:buClr>
              <a:buSzPts val="1150"/>
              <a:buFont typeface="Pontano Sans"/>
              <a:buChar char="●"/>
            </a:pPr>
            <a:r>
              <a:rPr lang="en" sz="1150">
                <a:solidFill>
                  <a:srgbClr val="000000"/>
                </a:solidFill>
              </a:rPr>
              <a:t>Regenerating soil and broader ecological health</a:t>
            </a:r>
            <a:endParaRPr sz="1150">
              <a:solidFill>
                <a:srgbClr val="000000"/>
              </a:solidFill>
            </a:endParaRPr>
          </a:p>
          <a:p>
            <a:pPr marL="0" lvl="0" indent="457200" algn="l" rtl="0">
              <a:spcBef>
                <a:spcPts val="0"/>
              </a:spcBef>
              <a:spcAft>
                <a:spcPts val="0"/>
              </a:spcAft>
              <a:buNone/>
            </a:pPr>
            <a:endParaRPr sz="1150">
              <a:solidFill>
                <a:srgbClr val="000000"/>
              </a:solidFill>
            </a:endParaRPr>
          </a:p>
          <a:p>
            <a:pPr marL="457200" lvl="0" indent="-301625" algn="l" rtl="0">
              <a:spcBef>
                <a:spcPts val="0"/>
              </a:spcBef>
              <a:spcAft>
                <a:spcPts val="0"/>
              </a:spcAft>
              <a:buClr>
                <a:srgbClr val="000000"/>
              </a:buClr>
              <a:buSzPts val="1150"/>
              <a:buFont typeface="Pontano Sans"/>
              <a:buChar char="●"/>
            </a:pPr>
            <a:r>
              <a:rPr lang="en" sz="1150">
                <a:solidFill>
                  <a:srgbClr val="000000"/>
                </a:solidFill>
              </a:rPr>
              <a:t>Carbon sequestration through soil health</a:t>
            </a:r>
            <a:endParaRPr sz="1150">
              <a:solidFill>
                <a:srgbClr val="000000"/>
              </a:solidFill>
            </a:endParaRPr>
          </a:p>
          <a:p>
            <a:pPr marL="457200" lvl="0" indent="0" algn="l" rtl="0">
              <a:spcBef>
                <a:spcPts val="0"/>
              </a:spcBef>
              <a:spcAft>
                <a:spcPts val="0"/>
              </a:spcAft>
              <a:buNone/>
            </a:pPr>
            <a:endParaRPr sz="1150">
              <a:solidFill>
                <a:srgbClr val="000000"/>
              </a:solidFill>
            </a:endParaRPr>
          </a:p>
          <a:p>
            <a:pPr marL="457200" lvl="0" indent="-301625" algn="l" rtl="0">
              <a:spcBef>
                <a:spcPts val="0"/>
              </a:spcBef>
              <a:spcAft>
                <a:spcPts val="0"/>
              </a:spcAft>
              <a:buClr>
                <a:srgbClr val="000000"/>
              </a:buClr>
              <a:buSzPts val="1150"/>
              <a:buFont typeface="Pontano Sans"/>
              <a:buChar char="●"/>
            </a:pPr>
            <a:r>
              <a:rPr lang="en" sz="1150">
                <a:solidFill>
                  <a:srgbClr val="000000"/>
                </a:solidFill>
              </a:rPr>
              <a:t>Promoting place based and culturally appropriate regenerative practices</a:t>
            </a:r>
            <a:endParaRPr sz="1150">
              <a:solidFill>
                <a:srgbClr val="000000"/>
              </a:solidFill>
            </a:endParaRPr>
          </a:p>
          <a:p>
            <a:pPr marL="0" lvl="0" indent="0" algn="l" rtl="0">
              <a:spcBef>
                <a:spcPts val="600"/>
              </a:spcBef>
              <a:spcAft>
                <a:spcPts val="0"/>
              </a:spcAft>
              <a:buNone/>
            </a:pPr>
            <a:endParaRPr sz="1200"/>
          </a:p>
        </p:txBody>
      </p:sp>
      <p:sp>
        <p:nvSpPr>
          <p:cNvPr id="119" name="Google Shape;119;p15"/>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3</a:t>
            </a:fld>
            <a:endParaRPr/>
          </a:p>
        </p:txBody>
      </p:sp>
      <p:sp>
        <p:nvSpPr>
          <p:cNvPr id="120" name="Google Shape;120;p15"/>
          <p:cNvSpPr txBox="1">
            <a:spLocks noGrp="1"/>
          </p:cNvSpPr>
          <p:nvPr>
            <p:ph type="body" idx="1"/>
          </p:nvPr>
        </p:nvSpPr>
        <p:spPr>
          <a:xfrm>
            <a:off x="5142913" y="706050"/>
            <a:ext cx="1691400" cy="3731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150" u="sng">
                <a:solidFill>
                  <a:srgbClr val="000000"/>
                </a:solidFill>
              </a:rPr>
              <a:t>Farm and Labor Justice</a:t>
            </a:r>
            <a:endParaRPr sz="1200">
              <a:solidFill>
                <a:srgbClr val="000000"/>
              </a:solidFill>
            </a:endParaRPr>
          </a:p>
          <a:p>
            <a:pPr marL="457200" lvl="0" indent="-301625" algn="l" rtl="0">
              <a:spcBef>
                <a:spcPts val="0"/>
              </a:spcBef>
              <a:spcAft>
                <a:spcPts val="0"/>
              </a:spcAft>
              <a:buClr>
                <a:srgbClr val="000000"/>
              </a:buClr>
              <a:buSzPts val="1150"/>
              <a:buFont typeface="Pontano Sans"/>
              <a:buChar char="●"/>
            </a:pPr>
            <a:r>
              <a:rPr lang="en" sz="1150">
                <a:solidFill>
                  <a:srgbClr val="000000"/>
                </a:solidFill>
              </a:rPr>
              <a:t>Justice for past and current</a:t>
            </a:r>
            <a:endParaRPr sz="1150">
              <a:solidFill>
                <a:srgbClr val="000000"/>
              </a:solidFill>
            </a:endParaRPr>
          </a:p>
          <a:p>
            <a:pPr marL="457200" lvl="0" indent="0" algn="l" rtl="0">
              <a:spcBef>
                <a:spcPts val="0"/>
              </a:spcBef>
              <a:spcAft>
                <a:spcPts val="0"/>
              </a:spcAft>
              <a:buNone/>
            </a:pPr>
            <a:r>
              <a:rPr lang="en" sz="1150">
                <a:solidFill>
                  <a:srgbClr val="000000"/>
                </a:solidFill>
              </a:rPr>
              <a:t>discrimination in agriculture</a:t>
            </a:r>
            <a:endParaRPr sz="1150">
              <a:solidFill>
                <a:srgbClr val="000000"/>
              </a:solidFill>
            </a:endParaRPr>
          </a:p>
          <a:p>
            <a:pPr marL="0" lvl="0" indent="0" algn="l" rtl="0">
              <a:spcBef>
                <a:spcPts val="0"/>
              </a:spcBef>
              <a:spcAft>
                <a:spcPts val="0"/>
              </a:spcAft>
              <a:buNone/>
            </a:pPr>
            <a:endParaRPr sz="1150">
              <a:solidFill>
                <a:srgbClr val="000000"/>
              </a:solidFill>
            </a:endParaRPr>
          </a:p>
          <a:p>
            <a:pPr marL="457200" lvl="0" indent="-301625" algn="l" rtl="0">
              <a:spcBef>
                <a:spcPts val="0"/>
              </a:spcBef>
              <a:spcAft>
                <a:spcPts val="0"/>
              </a:spcAft>
              <a:buClr>
                <a:srgbClr val="000000"/>
              </a:buClr>
              <a:buSzPts val="1150"/>
              <a:buFont typeface="Pontano Sans"/>
              <a:buChar char="●"/>
            </a:pPr>
            <a:r>
              <a:rPr lang="en" sz="1150">
                <a:solidFill>
                  <a:srgbClr val="000000"/>
                </a:solidFill>
              </a:rPr>
              <a:t>Equitable access to land,</a:t>
            </a:r>
            <a:endParaRPr sz="1150">
              <a:solidFill>
                <a:srgbClr val="000000"/>
              </a:solidFill>
            </a:endParaRPr>
          </a:p>
          <a:p>
            <a:pPr marL="0" lvl="0" indent="457200" algn="l" rtl="0">
              <a:spcBef>
                <a:spcPts val="0"/>
              </a:spcBef>
              <a:spcAft>
                <a:spcPts val="0"/>
              </a:spcAft>
              <a:buNone/>
            </a:pPr>
            <a:r>
              <a:rPr lang="en" sz="1150">
                <a:solidFill>
                  <a:srgbClr val="000000"/>
                </a:solidFill>
              </a:rPr>
              <a:t>resources, and </a:t>
            </a:r>
            <a:endParaRPr sz="1150">
              <a:solidFill>
                <a:srgbClr val="000000"/>
              </a:solidFill>
            </a:endParaRPr>
          </a:p>
          <a:p>
            <a:pPr marL="0" lvl="0" indent="457200" algn="l" rtl="0">
              <a:spcBef>
                <a:spcPts val="0"/>
              </a:spcBef>
              <a:spcAft>
                <a:spcPts val="0"/>
              </a:spcAft>
              <a:buNone/>
            </a:pPr>
            <a:r>
              <a:rPr lang="en" sz="1150">
                <a:solidFill>
                  <a:srgbClr val="000000"/>
                </a:solidFill>
              </a:rPr>
              <a:t>markets</a:t>
            </a:r>
            <a:endParaRPr sz="1150">
              <a:solidFill>
                <a:srgbClr val="000000"/>
              </a:solidFill>
            </a:endParaRPr>
          </a:p>
          <a:p>
            <a:pPr marL="0" lvl="0" indent="0" algn="l" rtl="0">
              <a:spcBef>
                <a:spcPts val="0"/>
              </a:spcBef>
              <a:spcAft>
                <a:spcPts val="0"/>
              </a:spcAft>
              <a:buNone/>
            </a:pPr>
            <a:endParaRPr sz="1150">
              <a:solidFill>
                <a:srgbClr val="000000"/>
              </a:solidFill>
            </a:endParaRPr>
          </a:p>
          <a:p>
            <a:pPr marL="457200" lvl="0" indent="-301625" algn="l" rtl="0">
              <a:spcBef>
                <a:spcPts val="0"/>
              </a:spcBef>
              <a:spcAft>
                <a:spcPts val="0"/>
              </a:spcAft>
              <a:buClr>
                <a:srgbClr val="000000"/>
              </a:buClr>
              <a:buSzPts val="1150"/>
              <a:buFont typeface="Pontano Sans"/>
              <a:buChar char="●"/>
            </a:pPr>
            <a:r>
              <a:rPr lang="en" sz="1150">
                <a:solidFill>
                  <a:srgbClr val="000000"/>
                </a:solidFill>
              </a:rPr>
              <a:t>Price parity for farmers</a:t>
            </a:r>
            <a:endParaRPr sz="1150">
              <a:solidFill>
                <a:srgbClr val="000000"/>
              </a:solidFill>
            </a:endParaRPr>
          </a:p>
          <a:p>
            <a:pPr marL="0" lvl="0" indent="0" algn="l" rtl="0">
              <a:spcBef>
                <a:spcPts val="0"/>
              </a:spcBef>
              <a:spcAft>
                <a:spcPts val="0"/>
              </a:spcAft>
              <a:buNone/>
            </a:pPr>
            <a:endParaRPr sz="1150">
              <a:solidFill>
                <a:srgbClr val="000000"/>
              </a:solidFill>
            </a:endParaRPr>
          </a:p>
          <a:p>
            <a:pPr marL="457200" lvl="0" indent="-301625" algn="l" rtl="0">
              <a:spcBef>
                <a:spcPts val="0"/>
              </a:spcBef>
              <a:spcAft>
                <a:spcPts val="0"/>
              </a:spcAft>
              <a:buClr>
                <a:srgbClr val="000000"/>
              </a:buClr>
              <a:buSzPts val="1150"/>
              <a:buFont typeface="Pontano Sans"/>
              <a:buChar char="●"/>
            </a:pPr>
            <a:r>
              <a:rPr lang="en" sz="1150">
                <a:solidFill>
                  <a:srgbClr val="000000"/>
                </a:solidFill>
              </a:rPr>
              <a:t>Labor justice/rights and a living wage</a:t>
            </a:r>
            <a:endParaRPr sz="1150"/>
          </a:p>
        </p:txBody>
      </p:sp>
      <p:sp>
        <p:nvSpPr>
          <p:cNvPr id="121" name="Google Shape;121;p15"/>
          <p:cNvSpPr txBox="1">
            <a:spLocks noGrp="1"/>
          </p:cNvSpPr>
          <p:nvPr>
            <p:ph type="body" idx="1"/>
          </p:nvPr>
        </p:nvSpPr>
        <p:spPr>
          <a:xfrm>
            <a:off x="6675350" y="706050"/>
            <a:ext cx="2351100" cy="3731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150" u="sng">
                <a:solidFill>
                  <a:srgbClr val="000000"/>
                </a:solidFill>
              </a:rPr>
              <a:t>Resilience</a:t>
            </a:r>
            <a:endParaRPr sz="1150" b="1" u="sng"/>
          </a:p>
          <a:p>
            <a:pPr marL="457200" lvl="0" indent="-301625" algn="l" rtl="0">
              <a:spcBef>
                <a:spcPts val="0"/>
              </a:spcBef>
              <a:spcAft>
                <a:spcPts val="0"/>
              </a:spcAft>
              <a:buClr>
                <a:srgbClr val="000000"/>
              </a:buClr>
              <a:buSzPts val="1150"/>
              <a:buFont typeface="Pontano Sans"/>
              <a:buChar char="●"/>
            </a:pPr>
            <a:r>
              <a:rPr lang="en" sz="1150">
                <a:solidFill>
                  <a:srgbClr val="000000"/>
                </a:solidFill>
              </a:rPr>
              <a:t>Infrastructure and supply web development for regenerative, organic, and local and regional food systems</a:t>
            </a:r>
            <a:endParaRPr sz="1150">
              <a:solidFill>
                <a:srgbClr val="000000"/>
              </a:solidFill>
            </a:endParaRPr>
          </a:p>
          <a:p>
            <a:pPr marL="0" lvl="0" indent="0" algn="l" rtl="0">
              <a:spcBef>
                <a:spcPts val="0"/>
              </a:spcBef>
              <a:spcAft>
                <a:spcPts val="0"/>
              </a:spcAft>
              <a:buNone/>
            </a:pPr>
            <a:endParaRPr sz="1150">
              <a:solidFill>
                <a:srgbClr val="000000"/>
              </a:solidFill>
            </a:endParaRPr>
          </a:p>
          <a:p>
            <a:pPr marL="457200" lvl="0" indent="-301625" algn="l" rtl="0">
              <a:spcBef>
                <a:spcPts val="0"/>
              </a:spcBef>
              <a:spcAft>
                <a:spcPts val="0"/>
              </a:spcAft>
              <a:buClr>
                <a:srgbClr val="000000"/>
              </a:buClr>
              <a:buSzPts val="1150"/>
              <a:buFont typeface="Pontano Sans"/>
              <a:buChar char="●"/>
            </a:pPr>
            <a:r>
              <a:rPr lang="en" sz="1150">
                <a:solidFill>
                  <a:srgbClr val="000000"/>
                </a:solidFill>
              </a:rPr>
              <a:t>Addressing concentration and monopolies</a:t>
            </a:r>
            <a:endParaRPr sz="1150">
              <a:solidFill>
                <a:srgbClr val="000000"/>
              </a:solidFill>
            </a:endParaRPr>
          </a:p>
          <a:p>
            <a:pPr marL="0" lvl="0" indent="0" algn="l" rtl="0">
              <a:spcBef>
                <a:spcPts val="0"/>
              </a:spcBef>
              <a:spcAft>
                <a:spcPts val="0"/>
              </a:spcAft>
              <a:buNone/>
            </a:pPr>
            <a:endParaRPr sz="1150">
              <a:solidFill>
                <a:srgbClr val="000000"/>
              </a:solidFill>
            </a:endParaRPr>
          </a:p>
          <a:p>
            <a:pPr marL="457200" lvl="0" indent="-301625" algn="l" rtl="0">
              <a:spcBef>
                <a:spcPts val="0"/>
              </a:spcBef>
              <a:spcAft>
                <a:spcPts val="0"/>
              </a:spcAft>
              <a:buClr>
                <a:srgbClr val="000000"/>
              </a:buClr>
              <a:buSzPts val="1150"/>
              <a:buFont typeface="Pontano Sans"/>
              <a:buChar char="●"/>
            </a:pPr>
            <a:r>
              <a:rPr lang="en" sz="1150">
                <a:solidFill>
                  <a:srgbClr val="000000"/>
                </a:solidFill>
              </a:rPr>
              <a:t>Promoting soil health for climate resilience</a:t>
            </a:r>
            <a:endParaRPr sz="1150">
              <a:solidFill>
                <a:srgbClr val="000000"/>
              </a:solidFill>
            </a:endParaRPr>
          </a:p>
          <a:p>
            <a:pPr marL="0" lvl="0" indent="0" algn="l" rtl="0">
              <a:spcBef>
                <a:spcPts val="0"/>
              </a:spcBef>
              <a:spcAft>
                <a:spcPts val="0"/>
              </a:spcAft>
              <a:buNone/>
            </a:pPr>
            <a:endParaRPr sz="1150">
              <a:solidFill>
                <a:srgbClr val="000000"/>
              </a:solidFill>
            </a:endParaRPr>
          </a:p>
          <a:p>
            <a:pPr marL="457200" lvl="0" indent="-301625" algn="l" rtl="0">
              <a:spcBef>
                <a:spcPts val="0"/>
              </a:spcBef>
              <a:spcAft>
                <a:spcPts val="0"/>
              </a:spcAft>
              <a:buClr>
                <a:srgbClr val="000000"/>
              </a:buClr>
              <a:buSzPts val="1150"/>
              <a:buFont typeface="Pontano Sans"/>
              <a:buChar char="●"/>
            </a:pPr>
            <a:r>
              <a:rPr lang="en" sz="1150">
                <a:solidFill>
                  <a:srgbClr val="000000"/>
                </a:solidFill>
              </a:rPr>
              <a:t>Support for alternative economic systems (e.g. cooperatives, CSAs, circular economies, and mutual aid)</a:t>
            </a:r>
            <a:endParaRPr sz="1150"/>
          </a:p>
        </p:txBody>
      </p:sp>
      <p:pic>
        <p:nvPicPr>
          <p:cNvPr id="122" name="Google Shape;122;p15"/>
          <p:cNvPicPr preferRelativeResize="0"/>
          <p:nvPr/>
        </p:nvPicPr>
        <p:blipFill rotWithShape="1">
          <a:blip r:embed="rId3">
            <a:alphaModFix/>
          </a:blip>
          <a:srcRect l="44553" t="17280" r="1113"/>
          <a:stretch/>
        </p:blipFill>
        <p:spPr>
          <a:xfrm rot="197391">
            <a:off x="493222" y="451419"/>
            <a:ext cx="1802205" cy="2743944"/>
          </a:xfrm>
          <a:custGeom>
            <a:avLst/>
            <a:gdLst/>
            <a:ahLst/>
            <a:cxnLst/>
            <a:rect l="l" t="t" r="r" b="b"/>
            <a:pathLst>
              <a:path w="17426" h="21367" extrusionOk="0">
                <a:moveTo>
                  <a:pt x="2010" y="0"/>
                </a:moveTo>
                <a:cubicBezTo>
                  <a:pt x="2010" y="0"/>
                  <a:pt x="-1914" y="9793"/>
                  <a:pt x="1203" y="15697"/>
                </a:cubicBezTo>
                <a:cubicBezTo>
                  <a:pt x="4320" y="21600"/>
                  <a:pt x="13293" y="21366"/>
                  <a:pt x="13293" y="21366"/>
                </a:cubicBezTo>
                <a:cubicBezTo>
                  <a:pt x="13293" y="21366"/>
                  <a:pt x="19686" y="16253"/>
                  <a:pt x="16569" y="10352"/>
                </a:cubicBezTo>
                <a:cubicBezTo>
                  <a:pt x="13452" y="4452"/>
                  <a:pt x="2010" y="0"/>
                  <a:pt x="2010" y="0"/>
                </a:cubicBezTo>
                <a:close/>
              </a:path>
            </a:pathLst>
          </a:custGeom>
          <a:noFill/>
          <a:ln>
            <a:noFill/>
          </a:ln>
        </p:spPr>
      </p:pic>
      <p:sp>
        <p:nvSpPr>
          <p:cNvPr id="123" name="Google Shape;123;p15"/>
          <p:cNvSpPr txBox="1"/>
          <p:nvPr/>
        </p:nvSpPr>
        <p:spPr>
          <a:xfrm>
            <a:off x="3293100" y="3793150"/>
            <a:ext cx="56730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100">
                <a:latin typeface="Pontano Sans"/>
                <a:ea typeface="Pontano Sans"/>
                <a:cs typeface="Pontano Sans"/>
                <a:sym typeface="Pontano Sans"/>
              </a:rPr>
              <a:t>Before becoming voting members of the working group, businesses and organizations must agree to shared principles collectively established at the group’s launch </a:t>
            </a:r>
            <a:endParaRPr sz="1100">
              <a:latin typeface="Pontano Sans"/>
              <a:ea typeface="Pontano Sans"/>
              <a:cs typeface="Pontano Sans"/>
              <a:sym typeface="Pontano Sans"/>
            </a:endParaRPr>
          </a:p>
        </p:txBody>
      </p:sp>
      <p:sp>
        <p:nvSpPr>
          <p:cNvPr id="124" name="Google Shape;124;p15"/>
          <p:cNvSpPr/>
          <p:nvPr/>
        </p:nvSpPr>
        <p:spPr>
          <a:xfrm>
            <a:off x="0" y="3244800"/>
            <a:ext cx="1956900" cy="19452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15"/>
          <p:cNvSpPr txBox="1"/>
          <p:nvPr/>
        </p:nvSpPr>
        <p:spPr>
          <a:xfrm>
            <a:off x="201650" y="3698875"/>
            <a:ext cx="2641800" cy="1293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200" b="1">
                <a:solidFill>
                  <a:schemeClr val="dk1"/>
                </a:solidFill>
              </a:rPr>
              <a:t>We are catalyzing broad business, investor and stakeholder support for public policies that support a transition to a regenerative and just agricultural economy</a:t>
            </a:r>
            <a:endParaRPr sz="1200" b="1">
              <a:solidFill>
                <a:schemeClr val="dk1"/>
              </a:solidFill>
            </a:endParaRPr>
          </a:p>
        </p:txBody>
      </p:sp>
      <p:sp>
        <p:nvSpPr>
          <p:cNvPr id="126" name="Google Shape;126;p15"/>
          <p:cNvSpPr/>
          <p:nvPr/>
        </p:nvSpPr>
        <p:spPr>
          <a:xfrm>
            <a:off x="0" y="2876875"/>
            <a:ext cx="859200" cy="8220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7" name="Google Shape;127;p15"/>
          <p:cNvPicPr preferRelativeResize="0"/>
          <p:nvPr/>
        </p:nvPicPr>
        <p:blipFill>
          <a:blip r:embed="rId4">
            <a:alphaModFix/>
          </a:blip>
          <a:stretch>
            <a:fillRect/>
          </a:stretch>
        </p:blipFill>
        <p:spPr>
          <a:xfrm>
            <a:off x="7397675" y="4410763"/>
            <a:ext cx="1482000" cy="61294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16"/>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4</a:t>
            </a:fld>
            <a:endParaRPr/>
          </a:p>
        </p:txBody>
      </p:sp>
      <p:sp>
        <p:nvSpPr>
          <p:cNvPr id="133" name="Google Shape;133;p16"/>
          <p:cNvSpPr/>
          <p:nvPr/>
        </p:nvSpPr>
        <p:spPr>
          <a:xfrm>
            <a:off x="321775" y="216900"/>
            <a:ext cx="8747100" cy="4709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457200" lvl="0" indent="0" algn="l" rtl="0">
              <a:spcBef>
                <a:spcPts val="0"/>
              </a:spcBef>
              <a:spcAft>
                <a:spcPts val="0"/>
              </a:spcAft>
              <a:buNone/>
            </a:pPr>
            <a:endParaRPr/>
          </a:p>
        </p:txBody>
      </p:sp>
      <p:pic>
        <p:nvPicPr>
          <p:cNvPr id="134" name="Google Shape;134;p16"/>
          <p:cNvPicPr preferRelativeResize="0"/>
          <p:nvPr/>
        </p:nvPicPr>
        <p:blipFill>
          <a:blip r:embed="rId3">
            <a:alphaModFix/>
          </a:blip>
          <a:stretch>
            <a:fillRect/>
          </a:stretch>
        </p:blipFill>
        <p:spPr>
          <a:xfrm>
            <a:off x="239325" y="955275"/>
            <a:ext cx="1920300" cy="768125"/>
          </a:xfrm>
          <a:prstGeom prst="rect">
            <a:avLst/>
          </a:prstGeom>
          <a:noFill/>
          <a:ln>
            <a:noFill/>
          </a:ln>
        </p:spPr>
      </p:pic>
      <p:pic>
        <p:nvPicPr>
          <p:cNvPr id="135" name="Google Shape;135;p16"/>
          <p:cNvPicPr preferRelativeResize="0"/>
          <p:nvPr/>
        </p:nvPicPr>
        <p:blipFill>
          <a:blip r:embed="rId4">
            <a:alphaModFix/>
          </a:blip>
          <a:stretch>
            <a:fillRect/>
          </a:stretch>
        </p:blipFill>
        <p:spPr>
          <a:xfrm>
            <a:off x="197800" y="4432037"/>
            <a:ext cx="2441124" cy="495861"/>
          </a:xfrm>
          <a:prstGeom prst="rect">
            <a:avLst/>
          </a:prstGeom>
          <a:noFill/>
          <a:ln>
            <a:noFill/>
          </a:ln>
        </p:spPr>
      </p:pic>
      <p:pic>
        <p:nvPicPr>
          <p:cNvPr id="136" name="Google Shape;136;p16"/>
          <p:cNvPicPr preferRelativeResize="0"/>
          <p:nvPr/>
        </p:nvPicPr>
        <p:blipFill>
          <a:blip r:embed="rId5">
            <a:alphaModFix/>
          </a:blip>
          <a:stretch>
            <a:fillRect/>
          </a:stretch>
        </p:blipFill>
        <p:spPr>
          <a:xfrm>
            <a:off x="5494150" y="2782500"/>
            <a:ext cx="1181349" cy="1277125"/>
          </a:xfrm>
          <a:prstGeom prst="rect">
            <a:avLst/>
          </a:prstGeom>
          <a:noFill/>
          <a:ln>
            <a:noFill/>
          </a:ln>
        </p:spPr>
      </p:pic>
      <p:pic>
        <p:nvPicPr>
          <p:cNvPr id="137" name="Google Shape;137;p16"/>
          <p:cNvPicPr preferRelativeResize="0"/>
          <p:nvPr/>
        </p:nvPicPr>
        <p:blipFill>
          <a:blip r:embed="rId6">
            <a:alphaModFix/>
          </a:blip>
          <a:stretch>
            <a:fillRect/>
          </a:stretch>
        </p:blipFill>
        <p:spPr>
          <a:xfrm>
            <a:off x="7156699" y="349041"/>
            <a:ext cx="1381575" cy="1155909"/>
          </a:xfrm>
          <a:prstGeom prst="rect">
            <a:avLst/>
          </a:prstGeom>
          <a:noFill/>
          <a:ln>
            <a:noFill/>
          </a:ln>
        </p:spPr>
      </p:pic>
      <p:pic>
        <p:nvPicPr>
          <p:cNvPr id="138" name="Google Shape;138;p16"/>
          <p:cNvPicPr preferRelativeResize="0"/>
          <p:nvPr/>
        </p:nvPicPr>
        <p:blipFill>
          <a:blip r:embed="rId7">
            <a:alphaModFix/>
          </a:blip>
          <a:stretch>
            <a:fillRect/>
          </a:stretch>
        </p:blipFill>
        <p:spPr>
          <a:xfrm>
            <a:off x="4559929" y="349050"/>
            <a:ext cx="1467626" cy="489203"/>
          </a:xfrm>
          <a:prstGeom prst="rect">
            <a:avLst/>
          </a:prstGeom>
          <a:noFill/>
          <a:ln>
            <a:noFill/>
          </a:ln>
        </p:spPr>
      </p:pic>
      <p:pic>
        <p:nvPicPr>
          <p:cNvPr id="139" name="Google Shape;139;p16"/>
          <p:cNvPicPr preferRelativeResize="0"/>
          <p:nvPr/>
        </p:nvPicPr>
        <p:blipFill>
          <a:blip r:embed="rId8">
            <a:alphaModFix/>
          </a:blip>
          <a:stretch>
            <a:fillRect/>
          </a:stretch>
        </p:blipFill>
        <p:spPr>
          <a:xfrm>
            <a:off x="6898850" y="3764275"/>
            <a:ext cx="2001950" cy="1092675"/>
          </a:xfrm>
          <a:prstGeom prst="rect">
            <a:avLst/>
          </a:prstGeom>
          <a:noFill/>
          <a:ln>
            <a:noFill/>
          </a:ln>
        </p:spPr>
      </p:pic>
      <p:pic>
        <p:nvPicPr>
          <p:cNvPr id="140" name="Google Shape;140;p16"/>
          <p:cNvPicPr preferRelativeResize="0"/>
          <p:nvPr/>
        </p:nvPicPr>
        <p:blipFill>
          <a:blip r:embed="rId9">
            <a:alphaModFix/>
          </a:blip>
          <a:stretch>
            <a:fillRect/>
          </a:stretch>
        </p:blipFill>
        <p:spPr>
          <a:xfrm>
            <a:off x="198450" y="2886903"/>
            <a:ext cx="1733450" cy="532704"/>
          </a:xfrm>
          <a:prstGeom prst="rect">
            <a:avLst/>
          </a:prstGeom>
          <a:noFill/>
          <a:ln>
            <a:noFill/>
          </a:ln>
        </p:spPr>
      </p:pic>
      <p:pic>
        <p:nvPicPr>
          <p:cNvPr id="141" name="Google Shape;141;p16"/>
          <p:cNvPicPr preferRelativeResize="0"/>
          <p:nvPr/>
        </p:nvPicPr>
        <p:blipFill>
          <a:blip r:embed="rId10">
            <a:alphaModFix/>
          </a:blip>
          <a:stretch>
            <a:fillRect/>
          </a:stretch>
        </p:blipFill>
        <p:spPr>
          <a:xfrm>
            <a:off x="7701750" y="2782512"/>
            <a:ext cx="1181350" cy="1231363"/>
          </a:xfrm>
          <a:prstGeom prst="rect">
            <a:avLst/>
          </a:prstGeom>
          <a:noFill/>
          <a:ln>
            <a:noFill/>
          </a:ln>
        </p:spPr>
      </p:pic>
      <p:pic>
        <p:nvPicPr>
          <p:cNvPr id="142" name="Google Shape;142;p16"/>
          <p:cNvPicPr preferRelativeResize="0"/>
          <p:nvPr/>
        </p:nvPicPr>
        <p:blipFill>
          <a:blip r:embed="rId11">
            <a:alphaModFix/>
          </a:blip>
          <a:stretch>
            <a:fillRect/>
          </a:stretch>
        </p:blipFill>
        <p:spPr>
          <a:xfrm>
            <a:off x="2716638" y="4202525"/>
            <a:ext cx="1381586" cy="699424"/>
          </a:xfrm>
          <a:prstGeom prst="rect">
            <a:avLst/>
          </a:prstGeom>
          <a:noFill/>
          <a:ln>
            <a:noFill/>
          </a:ln>
        </p:spPr>
      </p:pic>
      <p:pic>
        <p:nvPicPr>
          <p:cNvPr id="143" name="Google Shape;143;p16"/>
          <p:cNvPicPr preferRelativeResize="0"/>
          <p:nvPr/>
        </p:nvPicPr>
        <p:blipFill>
          <a:blip r:embed="rId12">
            <a:alphaModFix/>
          </a:blip>
          <a:stretch>
            <a:fillRect/>
          </a:stretch>
        </p:blipFill>
        <p:spPr>
          <a:xfrm>
            <a:off x="3420938" y="314712"/>
            <a:ext cx="768125" cy="768125"/>
          </a:xfrm>
          <a:prstGeom prst="rect">
            <a:avLst/>
          </a:prstGeom>
          <a:noFill/>
          <a:ln>
            <a:noFill/>
          </a:ln>
        </p:spPr>
      </p:pic>
      <p:pic>
        <p:nvPicPr>
          <p:cNvPr id="144" name="Google Shape;144;p16"/>
          <p:cNvPicPr preferRelativeResize="0"/>
          <p:nvPr/>
        </p:nvPicPr>
        <p:blipFill>
          <a:blip r:embed="rId13">
            <a:alphaModFix/>
          </a:blip>
          <a:stretch>
            <a:fillRect/>
          </a:stretch>
        </p:blipFill>
        <p:spPr>
          <a:xfrm>
            <a:off x="1931900" y="3071350"/>
            <a:ext cx="1467614" cy="699425"/>
          </a:xfrm>
          <a:prstGeom prst="rect">
            <a:avLst/>
          </a:prstGeom>
          <a:noFill/>
          <a:ln>
            <a:noFill/>
          </a:ln>
        </p:spPr>
      </p:pic>
      <p:pic>
        <p:nvPicPr>
          <p:cNvPr id="145" name="Google Shape;145;p16"/>
          <p:cNvPicPr preferRelativeResize="0"/>
          <p:nvPr/>
        </p:nvPicPr>
        <p:blipFill>
          <a:blip r:embed="rId14">
            <a:alphaModFix/>
          </a:blip>
          <a:stretch>
            <a:fillRect/>
          </a:stretch>
        </p:blipFill>
        <p:spPr>
          <a:xfrm>
            <a:off x="217702" y="3736487"/>
            <a:ext cx="1963550" cy="603387"/>
          </a:xfrm>
          <a:prstGeom prst="rect">
            <a:avLst/>
          </a:prstGeom>
          <a:noFill/>
          <a:ln>
            <a:noFill/>
          </a:ln>
        </p:spPr>
      </p:pic>
      <p:pic>
        <p:nvPicPr>
          <p:cNvPr id="146" name="Google Shape;146;p16"/>
          <p:cNvPicPr preferRelativeResize="0"/>
          <p:nvPr/>
        </p:nvPicPr>
        <p:blipFill>
          <a:blip r:embed="rId15">
            <a:alphaModFix/>
          </a:blip>
          <a:stretch>
            <a:fillRect/>
          </a:stretch>
        </p:blipFill>
        <p:spPr>
          <a:xfrm>
            <a:off x="1564770" y="1973976"/>
            <a:ext cx="1023059" cy="1012850"/>
          </a:xfrm>
          <a:prstGeom prst="rect">
            <a:avLst/>
          </a:prstGeom>
          <a:noFill/>
          <a:ln>
            <a:noFill/>
          </a:ln>
        </p:spPr>
      </p:pic>
      <p:pic>
        <p:nvPicPr>
          <p:cNvPr id="147" name="Google Shape;147;p16"/>
          <p:cNvPicPr preferRelativeResize="0"/>
          <p:nvPr/>
        </p:nvPicPr>
        <p:blipFill>
          <a:blip r:embed="rId16">
            <a:alphaModFix/>
          </a:blip>
          <a:stretch>
            <a:fillRect/>
          </a:stretch>
        </p:blipFill>
        <p:spPr>
          <a:xfrm>
            <a:off x="4608088" y="4113062"/>
            <a:ext cx="2001950" cy="734057"/>
          </a:xfrm>
          <a:prstGeom prst="rect">
            <a:avLst/>
          </a:prstGeom>
          <a:noFill/>
          <a:ln>
            <a:noFill/>
          </a:ln>
        </p:spPr>
      </p:pic>
      <p:pic>
        <p:nvPicPr>
          <p:cNvPr id="148" name="Google Shape;148;p16"/>
          <p:cNvPicPr preferRelativeResize="0"/>
          <p:nvPr/>
        </p:nvPicPr>
        <p:blipFill>
          <a:blip r:embed="rId17">
            <a:alphaModFix/>
          </a:blip>
          <a:stretch>
            <a:fillRect/>
          </a:stretch>
        </p:blipFill>
        <p:spPr>
          <a:xfrm>
            <a:off x="4500402" y="3141700"/>
            <a:ext cx="868836" cy="1012850"/>
          </a:xfrm>
          <a:prstGeom prst="rect">
            <a:avLst/>
          </a:prstGeom>
          <a:noFill/>
          <a:ln>
            <a:noFill/>
          </a:ln>
        </p:spPr>
      </p:pic>
      <p:pic>
        <p:nvPicPr>
          <p:cNvPr id="149" name="Google Shape;149;p16"/>
          <p:cNvPicPr preferRelativeResize="0"/>
          <p:nvPr/>
        </p:nvPicPr>
        <p:blipFill>
          <a:blip r:embed="rId18">
            <a:alphaModFix/>
          </a:blip>
          <a:stretch>
            <a:fillRect/>
          </a:stretch>
        </p:blipFill>
        <p:spPr>
          <a:xfrm>
            <a:off x="2638927" y="2159853"/>
            <a:ext cx="1023050" cy="366938"/>
          </a:xfrm>
          <a:prstGeom prst="rect">
            <a:avLst/>
          </a:prstGeom>
          <a:noFill/>
          <a:ln>
            <a:noFill/>
          </a:ln>
        </p:spPr>
      </p:pic>
      <p:pic>
        <p:nvPicPr>
          <p:cNvPr id="150" name="Google Shape;150;p16"/>
          <p:cNvPicPr preferRelativeResize="0"/>
          <p:nvPr/>
        </p:nvPicPr>
        <p:blipFill>
          <a:blip r:embed="rId19">
            <a:alphaModFix/>
          </a:blip>
          <a:stretch>
            <a:fillRect/>
          </a:stretch>
        </p:blipFill>
        <p:spPr>
          <a:xfrm>
            <a:off x="6939683" y="2203660"/>
            <a:ext cx="1920293" cy="590100"/>
          </a:xfrm>
          <a:prstGeom prst="rect">
            <a:avLst/>
          </a:prstGeom>
          <a:noFill/>
          <a:ln>
            <a:noFill/>
          </a:ln>
        </p:spPr>
      </p:pic>
      <p:pic>
        <p:nvPicPr>
          <p:cNvPr id="151" name="Google Shape;151;p16"/>
          <p:cNvPicPr preferRelativeResize="0"/>
          <p:nvPr/>
        </p:nvPicPr>
        <p:blipFill>
          <a:blip r:embed="rId20">
            <a:alphaModFix/>
          </a:blip>
          <a:stretch>
            <a:fillRect/>
          </a:stretch>
        </p:blipFill>
        <p:spPr>
          <a:xfrm>
            <a:off x="7455428" y="1691228"/>
            <a:ext cx="1324097" cy="282750"/>
          </a:xfrm>
          <a:prstGeom prst="rect">
            <a:avLst/>
          </a:prstGeom>
          <a:noFill/>
          <a:ln>
            <a:noFill/>
          </a:ln>
        </p:spPr>
      </p:pic>
      <p:pic>
        <p:nvPicPr>
          <p:cNvPr id="152" name="Google Shape;152;p16"/>
          <p:cNvPicPr preferRelativeResize="0"/>
          <p:nvPr/>
        </p:nvPicPr>
        <p:blipFill>
          <a:blip r:embed="rId21">
            <a:alphaModFix/>
          </a:blip>
          <a:stretch>
            <a:fillRect/>
          </a:stretch>
        </p:blipFill>
        <p:spPr>
          <a:xfrm>
            <a:off x="4865100" y="1158294"/>
            <a:ext cx="1920300" cy="590105"/>
          </a:xfrm>
          <a:prstGeom prst="rect">
            <a:avLst/>
          </a:prstGeom>
          <a:noFill/>
          <a:ln>
            <a:noFill/>
          </a:ln>
        </p:spPr>
      </p:pic>
      <p:pic>
        <p:nvPicPr>
          <p:cNvPr id="153" name="Google Shape;153;p16"/>
          <p:cNvPicPr preferRelativeResize="0"/>
          <p:nvPr/>
        </p:nvPicPr>
        <p:blipFill rotWithShape="1">
          <a:blip r:embed="rId22">
            <a:alphaModFix/>
          </a:blip>
          <a:srcRect l="9722" t="17415" r="9730" b="17408"/>
          <a:stretch/>
        </p:blipFill>
        <p:spPr>
          <a:xfrm>
            <a:off x="6388578" y="1604688"/>
            <a:ext cx="768125" cy="621596"/>
          </a:xfrm>
          <a:prstGeom prst="rect">
            <a:avLst/>
          </a:prstGeom>
          <a:noFill/>
          <a:ln>
            <a:noFill/>
          </a:ln>
        </p:spPr>
      </p:pic>
      <p:pic>
        <p:nvPicPr>
          <p:cNvPr id="154" name="Google Shape;154;p16"/>
          <p:cNvPicPr preferRelativeResize="0"/>
          <p:nvPr/>
        </p:nvPicPr>
        <p:blipFill>
          <a:blip r:embed="rId23">
            <a:alphaModFix/>
          </a:blip>
          <a:stretch>
            <a:fillRect/>
          </a:stretch>
        </p:blipFill>
        <p:spPr>
          <a:xfrm>
            <a:off x="476725" y="1901927"/>
            <a:ext cx="868849" cy="633387"/>
          </a:xfrm>
          <a:prstGeom prst="rect">
            <a:avLst/>
          </a:prstGeom>
          <a:noFill/>
          <a:ln>
            <a:noFill/>
          </a:ln>
        </p:spPr>
      </p:pic>
      <p:pic>
        <p:nvPicPr>
          <p:cNvPr id="155" name="Google Shape;155;p16"/>
          <p:cNvPicPr preferRelativeResize="0"/>
          <p:nvPr/>
        </p:nvPicPr>
        <p:blipFill>
          <a:blip r:embed="rId24">
            <a:alphaModFix/>
          </a:blip>
          <a:stretch>
            <a:fillRect/>
          </a:stretch>
        </p:blipFill>
        <p:spPr>
          <a:xfrm>
            <a:off x="3713739" y="2569428"/>
            <a:ext cx="1733462" cy="282750"/>
          </a:xfrm>
          <a:prstGeom prst="rect">
            <a:avLst/>
          </a:prstGeom>
          <a:noFill/>
          <a:ln>
            <a:noFill/>
          </a:ln>
        </p:spPr>
      </p:pic>
      <p:pic>
        <p:nvPicPr>
          <p:cNvPr id="156" name="Google Shape;156;p16"/>
          <p:cNvPicPr preferRelativeResize="0"/>
          <p:nvPr/>
        </p:nvPicPr>
        <p:blipFill>
          <a:blip r:embed="rId25">
            <a:alphaModFix/>
          </a:blip>
          <a:stretch>
            <a:fillRect/>
          </a:stretch>
        </p:blipFill>
        <p:spPr>
          <a:xfrm>
            <a:off x="2181250" y="973791"/>
            <a:ext cx="868850" cy="813735"/>
          </a:xfrm>
          <a:prstGeom prst="rect">
            <a:avLst/>
          </a:prstGeom>
          <a:noFill/>
          <a:ln>
            <a:noFill/>
          </a:ln>
        </p:spPr>
      </p:pic>
      <p:pic>
        <p:nvPicPr>
          <p:cNvPr id="157" name="Google Shape;157;p16"/>
          <p:cNvPicPr preferRelativeResize="0"/>
          <p:nvPr/>
        </p:nvPicPr>
        <p:blipFill>
          <a:blip r:embed="rId26">
            <a:alphaModFix/>
          </a:blip>
          <a:stretch>
            <a:fillRect/>
          </a:stretch>
        </p:blipFill>
        <p:spPr>
          <a:xfrm>
            <a:off x="4513762" y="1904343"/>
            <a:ext cx="1023050" cy="537106"/>
          </a:xfrm>
          <a:prstGeom prst="rect">
            <a:avLst/>
          </a:prstGeom>
          <a:noFill/>
          <a:ln>
            <a:noFill/>
          </a:ln>
        </p:spPr>
      </p:pic>
      <p:pic>
        <p:nvPicPr>
          <p:cNvPr id="158" name="Google Shape;158;p16"/>
          <p:cNvPicPr preferRelativeResize="0"/>
          <p:nvPr/>
        </p:nvPicPr>
        <p:blipFill>
          <a:blip r:embed="rId27">
            <a:alphaModFix/>
          </a:blip>
          <a:stretch>
            <a:fillRect/>
          </a:stretch>
        </p:blipFill>
        <p:spPr>
          <a:xfrm>
            <a:off x="3347825" y="1164707"/>
            <a:ext cx="1381574" cy="611642"/>
          </a:xfrm>
          <a:prstGeom prst="rect">
            <a:avLst/>
          </a:prstGeom>
          <a:noFill/>
          <a:ln>
            <a:noFill/>
          </a:ln>
        </p:spPr>
      </p:pic>
      <p:pic>
        <p:nvPicPr>
          <p:cNvPr id="159" name="Google Shape;159;p16"/>
          <p:cNvPicPr preferRelativeResize="0"/>
          <p:nvPr/>
        </p:nvPicPr>
        <p:blipFill>
          <a:blip r:embed="rId28">
            <a:alphaModFix/>
          </a:blip>
          <a:stretch>
            <a:fillRect/>
          </a:stretch>
        </p:blipFill>
        <p:spPr>
          <a:xfrm>
            <a:off x="6785398" y="2782500"/>
            <a:ext cx="806455" cy="806426"/>
          </a:xfrm>
          <a:prstGeom prst="rect">
            <a:avLst/>
          </a:prstGeom>
          <a:noFill/>
          <a:ln>
            <a:noFill/>
          </a:ln>
        </p:spPr>
      </p:pic>
      <p:sp>
        <p:nvSpPr>
          <p:cNvPr id="160" name="Google Shape;160;p16"/>
          <p:cNvSpPr txBox="1"/>
          <p:nvPr/>
        </p:nvSpPr>
        <p:spPr>
          <a:xfrm>
            <a:off x="377475" y="301275"/>
            <a:ext cx="2888400" cy="631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900" b="1" u="sng">
                <a:solidFill>
                  <a:schemeClr val="accent1"/>
                </a:solidFill>
                <a:latin typeface="Pontano Sans"/>
                <a:ea typeface="Pontano Sans"/>
                <a:cs typeface="Pontano Sans"/>
                <a:sym typeface="Pontano Sans"/>
              </a:rPr>
              <a:t>Voting Members </a:t>
            </a:r>
            <a:endParaRPr sz="2900" b="1" u="sng">
              <a:solidFill>
                <a:schemeClr val="accent1"/>
              </a:solidFill>
              <a:latin typeface="Pontano Sans"/>
              <a:ea typeface="Pontano Sans"/>
              <a:cs typeface="Pontano Sans"/>
              <a:sym typeface="Pontano Sans"/>
            </a:endParaRPr>
          </a:p>
        </p:txBody>
      </p:sp>
      <p:pic>
        <p:nvPicPr>
          <p:cNvPr id="161" name="Google Shape;161;p16"/>
          <p:cNvPicPr preferRelativeResize="0"/>
          <p:nvPr/>
        </p:nvPicPr>
        <p:blipFill>
          <a:blip r:embed="rId29">
            <a:alphaModFix/>
          </a:blip>
          <a:stretch>
            <a:fillRect/>
          </a:stretch>
        </p:blipFill>
        <p:spPr>
          <a:xfrm>
            <a:off x="5358322" y="2295572"/>
            <a:ext cx="1324100" cy="570382"/>
          </a:xfrm>
          <a:prstGeom prst="rect">
            <a:avLst/>
          </a:prstGeom>
          <a:noFill/>
          <a:ln>
            <a:noFill/>
          </a:ln>
        </p:spPr>
      </p:pic>
      <p:pic>
        <p:nvPicPr>
          <p:cNvPr id="162" name="Google Shape;162;p16"/>
          <p:cNvPicPr preferRelativeResize="0"/>
          <p:nvPr/>
        </p:nvPicPr>
        <p:blipFill>
          <a:blip r:embed="rId30">
            <a:alphaModFix/>
          </a:blip>
          <a:stretch>
            <a:fillRect/>
          </a:stretch>
        </p:blipFill>
        <p:spPr>
          <a:xfrm>
            <a:off x="5629825" y="1604700"/>
            <a:ext cx="806450" cy="806450"/>
          </a:xfrm>
          <a:prstGeom prst="rect">
            <a:avLst/>
          </a:prstGeom>
          <a:noFill/>
          <a:ln>
            <a:noFill/>
          </a:ln>
        </p:spPr>
      </p:pic>
      <p:pic>
        <p:nvPicPr>
          <p:cNvPr id="163" name="Google Shape;163;p16"/>
          <p:cNvPicPr preferRelativeResize="0"/>
          <p:nvPr/>
        </p:nvPicPr>
        <p:blipFill>
          <a:blip r:embed="rId31">
            <a:alphaModFix/>
          </a:blip>
          <a:stretch>
            <a:fillRect/>
          </a:stretch>
        </p:blipFill>
        <p:spPr>
          <a:xfrm>
            <a:off x="3449898" y="3105873"/>
            <a:ext cx="868850" cy="868850"/>
          </a:xfrm>
          <a:prstGeom prst="rect">
            <a:avLst/>
          </a:prstGeom>
          <a:noFill/>
          <a:ln>
            <a:noFill/>
          </a:ln>
        </p:spPr>
      </p:pic>
      <p:pic>
        <p:nvPicPr>
          <p:cNvPr id="164" name="Google Shape;164;p16"/>
          <p:cNvPicPr preferRelativeResize="0"/>
          <p:nvPr/>
        </p:nvPicPr>
        <p:blipFill>
          <a:blip r:embed="rId32">
            <a:alphaModFix/>
          </a:blip>
          <a:stretch>
            <a:fillRect/>
          </a:stretch>
        </p:blipFill>
        <p:spPr>
          <a:xfrm>
            <a:off x="3684647" y="1773513"/>
            <a:ext cx="806450" cy="798769"/>
          </a:xfrm>
          <a:prstGeom prst="rect">
            <a:avLst/>
          </a:prstGeom>
          <a:noFill/>
          <a:ln>
            <a:noFill/>
          </a:ln>
        </p:spPr>
      </p:pic>
      <p:pic>
        <p:nvPicPr>
          <p:cNvPr id="165" name="Google Shape;165;p16"/>
          <p:cNvPicPr preferRelativeResize="0"/>
          <p:nvPr/>
        </p:nvPicPr>
        <p:blipFill>
          <a:blip r:embed="rId33">
            <a:alphaModFix/>
          </a:blip>
          <a:stretch>
            <a:fillRect/>
          </a:stretch>
        </p:blipFill>
        <p:spPr>
          <a:xfrm>
            <a:off x="6080600" y="349050"/>
            <a:ext cx="1023050" cy="10230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9"/>
        <p:cNvGrpSpPr/>
        <p:nvPr/>
      </p:nvGrpSpPr>
      <p:grpSpPr>
        <a:xfrm>
          <a:off x="0" y="0"/>
          <a:ext cx="0" cy="0"/>
          <a:chOff x="0" y="0"/>
          <a:chExt cx="0" cy="0"/>
        </a:xfrm>
      </p:grpSpPr>
      <p:sp>
        <p:nvSpPr>
          <p:cNvPr id="170" name="Google Shape;170;p17"/>
          <p:cNvSpPr/>
          <p:nvPr/>
        </p:nvSpPr>
        <p:spPr>
          <a:xfrm>
            <a:off x="7403525" y="3935400"/>
            <a:ext cx="1482000" cy="1208100"/>
          </a:xfrm>
          <a:prstGeom prst="roundRect">
            <a:avLst>
              <a:gd name="adj" fmla="val 16667"/>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7"/>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solidFill>
                  <a:srgbClr val="FFFFFF"/>
                </a:solidFill>
              </a:rPr>
              <a:t>5</a:t>
            </a:fld>
            <a:endParaRPr>
              <a:solidFill>
                <a:srgbClr val="FFFFFF"/>
              </a:solidFill>
            </a:endParaRPr>
          </a:p>
        </p:txBody>
      </p:sp>
      <p:sp>
        <p:nvSpPr>
          <p:cNvPr id="172" name="Google Shape;172;p17"/>
          <p:cNvSpPr/>
          <p:nvPr/>
        </p:nvSpPr>
        <p:spPr>
          <a:xfrm>
            <a:off x="-56475" y="0"/>
            <a:ext cx="269400" cy="5143500"/>
          </a:xfrm>
          <a:prstGeom prst="rect">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7"/>
          <p:cNvSpPr/>
          <p:nvPr/>
        </p:nvSpPr>
        <p:spPr>
          <a:xfrm>
            <a:off x="8935350" y="0"/>
            <a:ext cx="269400" cy="5143500"/>
          </a:xfrm>
          <a:prstGeom prst="rect">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7"/>
          <p:cNvSpPr txBox="1">
            <a:spLocks noGrp="1"/>
          </p:cNvSpPr>
          <p:nvPr>
            <p:ph type="body" idx="4294967295"/>
          </p:nvPr>
        </p:nvSpPr>
        <p:spPr>
          <a:xfrm>
            <a:off x="1327950" y="696575"/>
            <a:ext cx="7607400" cy="39192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1900" u="sng">
                <a:solidFill>
                  <a:schemeClr val="accent2"/>
                </a:solidFill>
                <a:latin typeface="Dosis"/>
                <a:ea typeface="Dosis"/>
                <a:cs typeface="Dosis"/>
                <a:sym typeface="Dosis"/>
                <a:hlinkClick r:id="rId3">
                  <a:extLst>
                    <a:ext uri="{A12FA001-AC4F-418D-AE19-62706E023703}">
                      <ahyp:hlinkClr xmlns:ahyp="http://schemas.microsoft.com/office/drawing/2018/hyperlinkcolor" val="tx"/>
                    </a:ext>
                  </a:extLst>
                </a:hlinkClick>
              </a:rPr>
              <a:t>Comments to The White House Conference on Nutrition, Food, and Health </a:t>
            </a:r>
            <a:endParaRPr sz="1900">
              <a:solidFill>
                <a:schemeClr val="accent2"/>
              </a:solidFill>
              <a:latin typeface="Dosis"/>
              <a:ea typeface="Dosis"/>
              <a:cs typeface="Dosis"/>
              <a:sym typeface="Dosis"/>
            </a:endParaRPr>
          </a:p>
          <a:p>
            <a:pPr marL="0" lvl="0" indent="0" algn="l" rtl="0">
              <a:spcBef>
                <a:spcPts val="600"/>
              </a:spcBef>
              <a:spcAft>
                <a:spcPts val="0"/>
              </a:spcAft>
              <a:buNone/>
            </a:pPr>
            <a:endParaRPr sz="1900">
              <a:solidFill>
                <a:schemeClr val="accent2"/>
              </a:solidFill>
              <a:latin typeface="Dosis"/>
              <a:ea typeface="Dosis"/>
              <a:cs typeface="Dosis"/>
              <a:sym typeface="Dosis"/>
            </a:endParaRPr>
          </a:p>
          <a:p>
            <a:pPr marL="0" lvl="0" indent="0" algn="l" rtl="0">
              <a:lnSpc>
                <a:spcPct val="115000"/>
              </a:lnSpc>
              <a:spcBef>
                <a:spcPts val="0"/>
              </a:spcBef>
              <a:spcAft>
                <a:spcPts val="0"/>
              </a:spcAft>
              <a:buNone/>
            </a:pPr>
            <a:r>
              <a:rPr lang="en" sz="1900" u="sng">
                <a:solidFill>
                  <a:schemeClr val="accent2"/>
                </a:solidFill>
                <a:latin typeface="Dosis"/>
                <a:ea typeface="Dosis"/>
                <a:cs typeface="Dosis"/>
                <a:sym typeface="Dosis"/>
                <a:hlinkClick r:id="rId4">
                  <a:extLst>
                    <a:ext uri="{A12FA001-AC4F-418D-AE19-62706E023703}">
                      <ahyp:hlinkClr xmlns:ahyp="http://schemas.microsoft.com/office/drawing/2018/hyperlinkcolor" val="tx"/>
                    </a:ext>
                  </a:extLst>
                </a:hlinkClick>
              </a:rPr>
              <a:t>The 2023 Agriculture, Rural Development, Food and Drug Administration, and Related Agencies Appropriations Bill Letter</a:t>
            </a:r>
            <a:endParaRPr sz="1900" u="sng">
              <a:solidFill>
                <a:schemeClr val="accent2"/>
              </a:solidFill>
              <a:latin typeface="Dosis"/>
              <a:ea typeface="Dosis"/>
              <a:cs typeface="Dosis"/>
              <a:sym typeface="Dosis"/>
            </a:endParaRPr>
          </a:p>
          <a:p>
            <a:pPr marL="0" lvl="0" indent="0" algn="l" rtl="0">
              <a:lnSpc>
                <a:spcPct val="115000"/>
              </a:lnSpc>
              <a:spcBef>
                <a:spcPts val="2200"/>
              </a:spcBef>
              <a:spcAft>
                <a:spcPts val="0"/>
              </a:spcAft>
              <a:buNone/>
            </a:pPr>
            <a:r>
              <a:rPr lang="en" sz="1900" u="sng">
                <a:solidFill>
                  <a:schemeClr val="accent2"/>
                </a:solidFill>
                <a:latin typeface="Dosis"/>
                <a:ea typeface="Dosis"/>
                <a:cs typeface="Dosis"/>
                <a:sym typeface="Dosis"/>
                <a:hlinkClick r:id="rId5">
                  <a:extLst>
                    <a:ext uri="{A12FA001-AC4F-418D-AE19-62706E023703}">
                      <ahyp:hlinkClr xmlns:ahyp="http://schemas.microsoft.com/office/drawing/2018/hyperlinkcolor" val="tx"/>
                    </a:ext>
                  </a:extLst>
                </a:hlinkClick>
              </a:rPr>
              <a:t>Regenerative Agriculture and Justice Priorities Memo for the Build Back Better Agenda</a:t>
            </a:r>
            <a:endParaRPr sz="1900" u="sng">
              <a:solidFill>
                <a:schemeClr val="accent2"/>
              </a:solidFill>
              <a:latin typeface="Dosis"/>
              <a:ea typeface="Dosis"/>
              <a:cs typeface="Dosis"/>
              <a:sym typeface="Dosis"/>
            </a:endParaRPr>
          </a:p>
          <a:p>
            <a:pPr marL="0" lvl="0" indent="0" algn="l" rtl="0">
              <a:lnSpc>
                <a:spcPct val="115000"/>
              </a:lnSpc>
              <a:spcBef>
                <a:spcPts val="2200"/>
              </a:spcBef>
              <a:spcAft>
                <a:spcPts val="0"/>
              </a:spcAft>
              <a:buNone/>
            </a:pPr>
            <a:r>
              <a:rPr lang="en" sz="1900" u="sng">
                <a:solidFill>
                  <a:schemeClr val="accent2"/>
                </a:solidFill>
                <a:latin typeface="Dosis"/>
                <a:ea typeface="Dosis"/>
                <a:cs typeface="Dosis"/>
                <a:sym typeface="Dosis"/>
                <a:hlinkClick r:id="rId6">
                  <a:extLst>
                    <a:ext uri="{A12FA001-AC4F-418D-AE19-62706E023703}">
                      <ahyp:hlinkClr xmlns:ahyp="http://schemas.microsoft.com/office/drawing/2018/hyperlinkcolor" val="tx"/>
                    </a:ext>
                  </a:extLst>
                </a:hlinkClick>
              </a:rPr>
              <a:t>Comment Letter to the USDA on how to implement climate-smart agriculture</a:t>
            </a:r>
            <a:endParaRPr sz="1900" u="sng">
              <a:solidFill>
                <a:schemeClr val="accent2"/>
              </a:solidFill>
              <a:latin typeface="Dosis"/>
              <a:ea typeface="Dosis"/>
              <a:cs typeface="Dosis"/>
              <a:sym typeface="Dosis"/>
            </a:endParaRPr>
          </a:p>
          <a:p>
            <a:pPr marL="0" lvl="0" indent="0" algn="l" rtl="0">
              <a:lnSpc>
                <a:spcPct val="115000"/>
              </a:lnSpc>
              <a:spcBef>
                <a:spcPts val="2200"/>
              </a:spcBef>
              <a:spcAft>
                <a:spcPts val="0"/>
              </a:spcAft>
              <a:buNone/>
            </a:pPr>
            <a:r>
              <a:rPr lang="en" sz="1900" u="sng">
                <a:solidFill>
                  <a:schemeClr val="accent2"/>
                </a:solidFill>
                <a:latin typeface="Dosis"/>
                <a:ea typeface="Dosis"/>
                <a:cs typeface="Dosis"/>
                <a:sym typeface="Dosis"/>
                <a:hlinkClick r:id="rId7">
                  <a:extLst>
                    <a:ext uri="{A12FA001-AC4F-418D-AE19-62706E023703}">
                      <ahyp:hlinkClr xmlns:ahyp="http://schemas.microsoft.com/office/drawing/2018/hyperlinkcolor" val="tx"/>
                    </a:ext>
                  </a:extLst>
                </a:hlinkClick>
              </a:rPr>
              <a:t>Recommendations for Biden/Harris USDA action in first 100 days Transition letter</a:t>
            </a:r>
            <a:r>
              <a:rPr lang="en" sz="1900" u="sng">
                <a:solidFill>
                  <a:schemeClr val="accent2"/>
                </a:solidFill>
                <a:latin typeface="Dosis"/>
                <a:ea typeface="Dosis"/>
                <a:cs typeface="Dosis"/>
                <a:sym typeface="Dosis"/>
              </a:rPr>
              <a:t>’</a:t>
            </a:r>
            <a:endParaRPr sz="1900" u="sng">
              <a:solidFill>
                <a:schemeClr val="accent2"/>
              </a:solidFill>
              <a:latin typeface="Dosis"/>
              <a:ea typeface="Dosis"/>
              <a:cs typeface="Dosis"/>
              <a:sym typeface="Dosis"/>
            </a:endParaRPr>
          </a:p>
          <a:p>
            <a:pPr marL="0" lvl="0" indent="0" algn="l" rtl="0">
              <a:lnSpc>
                <a:spcPct val="115000"/>
              </a:lnSpc>
              <a:spcBef>
                <a:spcPts val="0"/>
              </a:spcBef>
              <a:spcAft>
                <a:spcPts val="0"/>
              </a:spcAft>
              <a:buNone/>
            </a:pPr>
            <a:endParaRPr sz="1900" u="sng">
              <a:solidFill>
                <a:schemeClr val="accent2"/>
              </a:solidFill>
              <a:latin typeface="Dosis"/>
              <a:ea typeface="Dosis"/>
              <a:cs typeface="Dosis"/>
              <a:sym typeface="Dosis"/>
            </a:endParaRPr>
          </a:p>
          <a:p>
            <a:pPr marL="0" lvl="0" indent="0" algn="l" rtl="0">
              <a:lnSpc>
                <a:spcPct val="115000"/>
              </a:lnSpc>
              <a:spcBef>
                <a:spcPts val="0"/>
              </a:spcBef>
              <a:spcAft>
                <a:spcPts val="0"/>
              </a:spcAft>
              <a:buNone/>
            </a:pPr>
            <a:r>
              <a:rPr lang="en" sz="1900" u="sng">
                <a:solidFill>
                  <a:schemeClr val="hlink"/>
                </a:solidFill>
                <a:latin typeface="Dosis"/>
                <a:ea typeface="Dosis"/>
                <a:cs typeface="Dosis"/>
                <a:sym typeface="Dosis"/>
                <a:hlinkClick r:id="rId8"/>
              </a:rPr>
              <a:t>Farm Bill</a:t>
            </a:r>
            <a:r>
              <a:rPr lang="en" sz="1900" u="sng">
                <a:solidFill>
                  <a:schemeClr val="hlink"/>
                </a:solidFill>
                <a:latin typeface="Dosis"/>
                <a:ea typeface="Dosis"/>
                <a:cs typeface="Dosis"/>
                <a:sym typeface="Dosis"/>
                <a:hlinkClick r:id="rId8"/>
              </a:rPr>
              <a:t> fly-in with over 40 business and farmer leaders</a:t>
            </a:r>
            <a:endParaRPr sz="1900" u="sng">
              <a:solidFill>
                <a:schemeClr val="accent2"/>
              </a:solidFill>
              <a:latin typeface="Dosis"/>
              <a:ea typeface="Dosis"/>
              <a:cs typeface="Dosis"/>
              <a:sym typeface="Dosis"/>
            </a:endParaRPr>
          </a:p>
          <a:p>
            <a:pPr marL="0" lvl="0" indent="0" algn="l" rtl="0">
              <a:lnSpc>
                <a:spcPct val="115000"/>
              </a:lnSpc>
              <a:spcBef>
                <a:spcPts val="0"/>
              </a:spcBef>
              <a:spcAft>
                <a:spcPts val="0"/>
              </a:spcAft>
              <a:buNone/>
            </a:pPr>
            <a:endParaRPr sz="1900">
              <a:solidFill>
                <a:schemeClr val="accent2"/>
              </a:solidFill>
              <a:latin typeface="Dosis"/>
              <a:ea typeface="Dosis"/>
              <a:cs typeface="Dosis"/>
              <a:sym typeface="Dosis"/>
            </a:endParaRPr>
          </a:p>
          <a:p>
            <a:pPr marL="0" lvl="0" indent="0" algn="l" rtl="0">
              <a:spcBef>
                <a:spcPts val="600"/>
              </a:spcBef>
              <a:spcAft>
                <a:spcPts val="0"/>
              </a:spcAft>
              <a:buNone/>
            </a:pPr>
            <a:endParaRPr sz="1900">
              <a:solidFill>
                <a:schemeClr val="accent2"/>
              </a:solidFill>
              <a:latin typeface="Dosis"/>
              <a:ea typeface="Dosis"/>
              <a:cs typeface="Dosis"/>
              <a:sym typeface="Dosis"/>
            </a:endParaRPr>
          </a:p>
        </p:txBody>
      </p:sp>
      <p:sp>
        <p:nvSpPr>
          <p:cNvPr id="175" name="Google Shape;175;p17"/>
          <p:cNvSpPr txBox="1"/>
          <p:nvPr/>
        </p:nvSpPr>
        <p:spPr>
          <a:xfrm>
            <a:off x="2705850" y="46200"/>
            <a:ext cx="3674700" cy="554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400" b="1">
                <a:solidFill>
                  <a:schemeClr val="accent1"/>
                </a:solidFill>
                <a:highlight>
                  <a:schemeClr val="lt1"/>
                </a:highlight>
                <a:latin typeface="Dosis"/>
                <a:ea typeface="Dosis"/>
                <a:cs typeface="Dosis"/>
                <a:sym typeface="Dosis"/>
              </a:rPr>
              <a:t>Past Work </a:t>
            </a:r>
            <a:endParaRPr sz="2400" b="1">
              <a:solidFill>
                <a:schemeClr val="accent1"/>
              </a:solidFill>
              <a:highlight>
                <a:schemeClr val="lt1"/>
              </a:highlight>
              <a:latin typeface="Dosis"/>
              <a:ea typeface="Dosis"/>
              <a:cs typeface="Dosis"/>
              <a:sym typeface="Dosis"/>
            </a:endParaRPr>
          </a:p>
        </p:txBody>
      </p:sp>
      <p:pic>
        <p:nvPicPr>
          <p:cNvPr id="176" name="Google Shape;176;p17"/>
          <p:cNvPicPr preferRelativeResize="0"/>
          <p:nvPr/>
        </p:nvPicPr>
        <p:blipFill>
          <a:blip r:embed="rId9">
            <a:alphaModFix/>
          </a:blip>
          <a:stretch>
            <a:fillRect/>
          </a:stretch>
        </p:blipFill>
        <p:spPr>
          <a:xfrm>
            <a:off x="7327650" y="4464176"/>
            <a:ext cx="1482000" cy="61294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0"/>
        <p:cNvGrpSpPr/>
        <p:nvPr/>
      </p:nvGrpSpPr>
      <p:grpSpPr>
        <a:xfrm>
          <a:off x="0" y="0"/>
          <a:ext cx="0" cy="0"/>
          <a:chOff x="0" y="0"/>
          <a:chExt cx="0" cy="0"/>
        </a:xfrm>
      </p:grpSpPr>
      <p:sp>
        <p:nvSpPr>
          <p:cNvPr id="181" name="Google Shape;181;p18"/>
          <p:cNvSpPr/>
          <p:nvPr/>
        </p:nvSpPr>
        <p:spPr>
          <a:xfrm>
            <a:off x="7403525" y="3935400"/>
            <a:ext cx="1482000" cy="1208100"/>
          </a:xfrm>
          <a:prstGeom prst="roundRect">
            <a:avLst>
              <a:gd name="adj" fmla="val 16667"/>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8"/>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solidFill>
                  <a:srgbClr val="FFFFFF"/>
                </a:solidFill>
              </a:rPr>
              <a:t>6</a:t>
            </a:fld>
            <a:endParaRPr>
              <a:solidFill>
                <a:srgbClr val="FFFFFF"/>
              </a:solidFill>
            </a:endParaRPr>
          </a:p>
        </p:txBody>
      </p:sp>
      <p:sp>
        <p:nvSpPr>
          <p:cNvPr id="183" name="Google Shape;183;p18"/>
          <p:cNvSpPr/>
          <p:nvPr/>
        </p:nvSpPr>
        <p:spPr>
          <a:xfrm>
            <a:off x="-56475" y="0"/>
            <a:ext cx="269400" cy="5143500"/>
          </a:xfrm>
          <a:prstGeom prst="rect">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8"/>
          <p:cNvSpPr/>
          <p:nvPr/>
        </p:nvSpPr>
        <p:spPr>
          <a:xfrm>
            <a:off x="8935350" y="0"/>
            <a:ext cx="269400" cy="5143500"/>
          </a:xfrm>
          <a:prstGeom prst="rect">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8"/>
          <p:cNvSpPr txBox="1">
            <a:spLocks noGrp="1"/>
          </p:cNvSpPr>
          <p:nvPr>
            <p:ph type="body" idx="4294967295"/>
          </p:nvPr>
        </p:nvSpPr>
        <p:spPr>
          <a:xfrm>
            <a:off x="1327950" y="696575"/>
            <a:ext cx="7607400" cy="39192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1900">
                <a:solidFill>
                  <a:schemeClr val="accent2"/>
                </a:solidFill>
                <a:latin typeface="Dosis"/>
                <a:ea typeface="Dosis"/>
                <a:cs typeface="Dosis"/>
                <a:sym typeface="Dosis"/>
              </a:rPr>
              <a:t>The Farmworkers Association of Florida</a:t>
            </a:r>
            <a:endParaRPr sz="1900">
              <a:solidFill>
                <a:schemeClr val="accent2"/>
              </a:solidFill>
              <a:latin typeface="Dosis"/>
              <a:ea typeface="Dosis"/>
              <a:cs typeface="Dosis"/>
              <a:sym typeface="Dosis"/>
            </a:endParaRPr>
          </a:p>
          <a:p>
            <a:pPr marL="0" lvl="0" indent="0" algn="l" rtl="0">
              <a:spcBef>
                <a:spcPts val="600"/>
              </a:spcBef>
              <a:spcAft>
                <a:spcPts val="0"/>
              </a:spcAft>
              <a:buNone/>
            </a:pPr>
            <a:r>
              <a:rPr lang="en" sz="1900">
                <a:solidFill>
                  <a:schemeClr val="accent2"/>
                </a:solidFill>
                <a:latin typeface="Dosis"/>
                <a:ea typeface="Dosis"/>
                <a:cs typeface="Dosis"/>
                <a:sym typeface="Dosis"/>
              </a:rPr>
              <a:t>Rural Coalition</a:t>
            </a:r>
            <a:endParaRPr sz="1900">
              <a:solidFill>
                <a:schemeClr val="accent2"/>
              </a:solidFill>
              <a:latin typeface="Dosis"/>
              <a:ea typeface="Dosis"/>
              <a:cs typeface="Dosis"/>
              <a:sym typeface="Dosis"/>
            </a:endParaRPr>
          </a:p>
          <a:p>
            <a:pPr marL="0" lvl="0" indent="0" algn="l" rtl="0">
              <a:spcBef>
                <a:spcPts val="600"/>
              </a:spcBef>
              <a:spcAft>
                <a:spcPts val="0"/>
              </a:spcAft>
              <a:buNone/>
            </a:pPr>
            <a:r>
              <a:rPr lang="en" sz="1900">
                <a:solidFill>
                  <a:schemeClr val="accent2"/>
                </a:solidFill>
                <a:latin typeface="Dosis"/>
                <a:ea typeface="Dosis"/>
                <a:cs typeface="Dosis"/>
                <a:sym typeface="Dosis"/>
              </a:rPr>
              <a:t>Coming Clean Coalition</a:t>
            </a:r>
            <a:endParaRPr sz="1900">
              <a:solidFill>
                <a:schemeClr val="accent2"/>
              </a:solidFill>
              <a:latin typeface="Dosis"/>
              <a:ea typeface="Dosis"/>
              <a:cs typeface="Dosis"/>
              <a:sym typeface="Dosis"/>
            </a:endParaRPr>
          </a:p>
          <a:p>
            <a:pPr marL="0" lvl="0" indent="0" algn="l" rtl="0">
              <a:spcBef>
                <a:spcPts val="600"/>
              </a:spcBef>
              <a:spcAft>
                <a:spcPts val="0"/>
              </a:spcAft>
              <a:buNone/>
            </a:pPr>
            <a:r>
              <a:rPr lang="en" sz="1900">
                <a:solidFill>
                  <a:schemeClr val="accent2"/>
                </a:solidFill>
                <a:latin typeface="Dosis"/>
                <a:ea typeface="Dosis"/>
                <a:cs typeface="Dosis"/>
                <a:sym typeface="Dosis"/>
              </a:rPr>
              <a:t>Federation of Southern Cooperatives/Land Assistance Fund</a:t>
            </a:r>
            <a:endParaRPr sz="1900">
              <a:solidFill>
                <a:schemeClr val="accent2"/>
              </a:solidFill>
              <a:latin typeface="Dosis"/>
              <a:ea typeface="Dosis"/>
              <a:cs typeface="Dosis"/>
              <a:sym typeface="Dosis"/>
            </a:endParaRPr>
          </a:p>
          <a:p>
            <a:pPr marL="0" lvl="0" indent="0" algn="l" rtl="0">
              <a:spcBef>
                <a:spcPts val="600"/>
              </a:spcBef>
              <a:spcAft>
                <a:spcPts val="0"/>
              </a:spcAft>
              <a:buNone/>
            </a:pPr>
            <a:r>
              <a:rPr lang="en" sz="1900">
                <a:solidFill>
                  <a:schemeClr val="accent2"/>
                </a:solidFill>
                <a:latin typeface="Dosis"/>
                <a:ea typeface="Dosis"/>
                <a:cs typeface="Dosis"/>
                <a:sym typeface="Dosis"/>
              </a:rPr>
              <a:t>Latino Farmers and Ranchers International</a:t>
            </a:r>
            <a:endParaRPr sz="1900">
              <a:solidFill>
                <a:schemeClr val="accent2"/>
              </a:solidFill>
              <a:latin typeface="Dosis"/>
              <a:ea typeface="Dosis"/>
              <a:cs typeface="Dosis"/>
              <a:sym typeface="Dosis"/>
            </a:endParaRPr>
          </a:p>
          <a:p>
            <a:pPr marL="0" lvl="0" indent="0" algn="l" rtl="0">
              <a:spcBef>
                <a:spcPts val="600"/>
              </a:spcBef>
              <a:spcAft>
                <a:spcPts val="0"/>
              </a:spcAft>
              <a:buNone/>
            </a:pPr>
            <a:r>
              <a:rPr lang="en" sz="1900">
                <a:solidFill>
                  <a:schemeClr val="accent2"/>
                </a:solidFill>
                <a:latin typeface="Dosis"/>
                <a:ea typeface="Dosis"/>
                <a:cs typeface="Dosis"/>
                <a:sym typeface="Dosis"/>
              </a:rPr>
              <a:t>Intertribal Agriculture Council</a:t>
            </a:r>
            <a:endParaRPr sz="1900">
              <a:solidFill>
                <a:schemeClr val="accent2"/>
              </a:solidFill>
              <a:latin typeface="Dosis"/>
              <a:ea typeface="Dosis"/>
              <a:cs typeface="Dosis"/>
              <a:sym typeface="Dosis"/>
            </a:endParaRPr>
          </a:p>
          <a:p>
            <a:pPr marL="0" lvl="0" indent="0" algn="l" rtl="0">
              <a:spcBef>
                <a:spcPts val="600"/>
              </a:spcBef>
              <a:spcAft>
                <a:spcPts val="0"/>
              </a:spcAft>
              <a:buNone/>
            </a:pPr>
            <a:r>
              <a:rPr lang="en" sz="1900">
                <a:solidFill>
                  <a:schemeClr val="accent2"/>
                </a:solidFill>
                <a:latin typeface="Dosis"/>
                <a:ea typeface="Dosis"/>
                <a:cs typeface="Dosis"/>
                <a:sym typeface="Dosis"/>
              </a:rPr>
              <a:t>Alianza Nacional de Campesinas</a:t>
            </a:r>
            <a:endParaRPr sz="1900">
              <a:solidFill>
                <a:schemeClr val="accent2"/>
              </a:solidFill>
              <a:latin typeface="Dosis"/>
              <a:ea typeface="Dosis"/>
              <a:cs typeface="Dosis"/>
              <a:sym typeface="Dosis"/>
            </a:endParaRPr>
          </a:p>
          <a:p>
            <a:pPr marL="0" lvl="0" indent="0" algn="l" rtl="0">
              <a:spcBef>
                <a:spcPts val="600"/>
              </a:spcBef>
              <a:spcAft>
                <a:spcPts val="0"/>
              </a:spcAft>
              <a:buNone/>
            </a:pPr>
            <a:r>
              <a:rPr lang="en" sz="1900">
                <a:solidFill>
                  <a:schemeClr val="accent2"/>
                </a:solidFill>
                <a:latin typeface="Dosis"/>
                <a:ea typeface="Dosis"/>
                <a:cs typeface="Dosis"/>
                <a:sym typeface="Dosis"/>
              </a:rPr>
              <a:t>National Young Farmers Coalition</a:t>
            </a:r>
            <a:endParaRPr sz="1900">
              <a:solidFill>
                <a:schemeClr val="accent2"/>
              </a:solidFill>
              <a:latin typeface="Dosis"/>
              <a:ea typeface="Dosis"/>
              <a:cs typeface="Dosis"/>
              <a:sym typeface="Dosis"/>
            </a:endParaRPr>
          </a:p>
          <a:p>
            <a:pPr marL="0" lvl="0" indent="0" algn="l" rtl="0">
              <a:spcBef>
                <a:spcPts val="600"/>
              </a:spcBef>
              <a:spcAft>
                <a:spcPts val="0"/>
              </a:spcAft>
              <a:buNone/>
            </a:pPr>
            <a:r>
              <a:rPr lang="en" sz="1900">
                <a:solidFill>
                  <a:schemeClr val="accent2"/>
                </a:solidFill>
                <a:latin typeface="Dosis"/>
                <a:ea typeface="Dosis"/>
                <a:cs typeface="Dosis"/>
                <a:sym typeface="Dosis"/>
              </a:rPr>
              <a:t>Healthcare Without Harm</a:t>
            </a:r>
            <a:endParaRPr sz="1900">
              <a:solidFill>
                <a:schemeClr val="accent2"/>
              </a:solidFill>
              <a:latin typeface="Dosis"/>
              <a:ea typeface="Dosis"/>
              <a:cs typeface="Dosis"/>
              <a:sym typeface="Dosis"/>
            </a:endParaRPr>
          </a:p>
          <a:p>
            <a:pPr marL="0" lvl="0" indent="0" algn="l" rtl="0">
              <a:spcBef>
                <a:spcPts val="600"/>
              </a:spcBef>
              <a:spcAft>
                <a:spcPts val="0"/>
              </a:spcAft>
              <a:buNone/>
            </a:pPr>
            <a:r>
              <a:rPr lang="en" sz="1900">
                <a:solidFill>
                  <a:schemeClr val="accent2"/>
                </a:solidFill>
                <a:latin typeface="Dosis"/>
                <a:ea typeface="Dosis"/>
                <a:cs typeface="Dosis"/>
                <a:sym typeface="Dosis"/>
              </a:rPr>
              <a:t>Cooperative Food Empowerment Directive </a:t>
            </a:r>
            <a:endParaRPr sz="1900">
              <a:solidFill>
                <a:schemeClr val="accent2"/>
              </a:solidFill>
              <a:latin typeface="Dosis"/>
              <a:ea typeface="Dosis"/>
              <a:cs typeface="Dosis"/>
              <a:sym typeface="Dosis"/>
            </a:endParaRPr>
          </a:p>
          <a:p>
            <a:pPr marL="0" lvl="0" indent="0" algn="l" rtl="0">
              <a:spcBef>
                <a:spcPts val="600"/>
              </a:spcBef>
              <a:spcAft>
                <a:spcPts val="0"/>
              </a:spcAft>
              <a:buNone/>
            </a:pPr>
            <a:endParaRPr sz="1900">
              <a:solidFill>
                <a:schemeClr val="accent2"/>
              </a:solidFill>
              <a:latin typeface="Dosis"/>
              <a:ea typeface="Dosis"/>
              <a:cs typeface="Dosis"/>
              <a:sym typeface="Dosis"/>
            </a:endParaRPr>
          </a:p>
          <a:p>
            <a:pPr marL="0" lvl="0" indent="0" algn="l" rtl="0">
              <a:spcBef>
                <a:spcPts val="600"/>
              </a:spcBef>
              <a:spcAft>
                <a:spcPts val="0"/>
              </a:spcAft>
              <a:buNone/>
            </a:pPr>
            <a:endParaRPr sz="1900">
              <a:solidFill>
                <a:schemeClr val="accent2"/>
              </a:solidFill>
              <a:latin typeface="Dosis"/>
              <a:ea typeface="Dosis"/>
              <a:cs typeface="Dosis"/>
              <a:sym typeface="Dosis"/>
            </a:endParaRPr>
          </a:p>
          <a:p>
            <a:pPr marL="0" lvl="0" indent="0" algn="l" rtl="0">
              <a:spcBef>
                <a:spcPts val="600"/>
              </a:spcBef>
              <a:spcAft>
                <a:spcPts val="0"/>
              </a:spcAft>
              <a:buNone/>
            </a:pPr>
            <a:endParaRPr sz="1900">
              <a:solidFill>
                <a:schemeClr val="accent2"/>
              </a:solidFill>
              <a:latin typeface="Dosis"/>
              <a:ea typeface="Dosis"/>
              <a:cs typeface="Dosis"/>
              <a:sym typeface="Dosis"/>
            </a:endParaRPr>
          </a:p>
          <a:p>
            <a:pPr marL="0" lvl="0" indent="0" algn="l" rtl="0">
              <a:lnSpc>
                <a:spcPct val="115000"/>
              </a:lnSpc>
              <a:spcBef>
                <a:spcPts val="0"/>
              </a:spcBef>
              <a:spcAft>
                <a:spcPts val="0"/>
              </a:spcAft>
              <a:buNone/>
            </a:pPr>
            <a:endParaRPr sz="1900">
              <a:solidFill>
                <a:schemeClr val="accent2"/>
              </a:solidFill>
              <a:latin typeface="Dosis"/>
              <a:ea typeface="Dosis"/>
              <a:cs typeface="Dosis"/>
              <a:sym typeface="Dosis"/>
            </a:endParaRPr>
          </a:p>
          <a:p>
            <a:pPr marL="0" lvl="0" indent="0" algn="l" rtl="0">
              <a:spcBef>
                <a:spcPts val="600"/>
              </a:spcBef>
              <a:spcAft>
                <a:spcPts val="0"/>
              </a:spcAft>
              <a:buNone/>
            </a:pPr>
            <a:endParaRPr sz="1900">
              <a:solidFill>
                <a:schemeClr val="accent2"/>
              </a:solidFill>
              <a:latin typeface="Dosis"/>
              <a:ea typeface="Dosis"/>
              <a:cs typeface="Dosis"/>
              <a:sym typeface="Dosis"/>
            </a:endParaRPr>
          </a:p>
        </p:txBody>
      </p:sp>
      <p:sp>
        <p:nvSpPr>
          <p:cNvPr id="186" name="Google Shape;186;p18"/>
          <p:cNvSpPr txBox="1"/>
          <p:nvPr/>
        </p:nvSpPr>
        <p:spPr>
          <a:xfrm>
            <a:off x="1709300" y="0"/>
            <a:ext cx="6201300" cy="923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400" b="1">
                <a:solidFill>
                  <a:schemeClr val="accent1"/>
                </a:solidFill>
                <a:highlight>
                  <a:schemeClr val="lt1"/>
                </a:highlight>
                <a:latin typeface="Dosis"/>
                <a:ea typeface="Dosis"/>
                <a:cs typeface="Dosis"/>
                <a:sym typeface="Dosis"/>
              </a:rPr>
              <a:t>Environmental Justice and Community Based Organization Members and Partners </a:t>
            </a:r>
            <a:endParaRPr sz="2400" b="1">
              <a:solidFill>
                <a:schemeClr val="accent1"/>
              </a:solidFill>
              <a:highlight>
                <a:schemeClr val="lt1"/>
              </a:highlight>
              <a:latin typeface="Dosis"/>
              <a:ea typeface="Dosis"/>
              <a:cs typeface="Dosis"/>
              <a:sym typeface="Dosis"/>
            </a:endParaRPr>
          </a:p>
        </p:txBody>
      </p:sp>
      <p:pic>
        <p:nvPicPr>
          <p:cNvPr id="187" name="Google Shape;187;p18"/>
          <p:cNvPicPr preferRelativeResize="0"/>
          <p:nvPr/>
        </p:nvPicPr>
        <p:blipFill>
          <a:blip r:embed="rId3">
            <a:alphaModFix/>
          </a:blip>
          <a:stretch>
            <a:fillRect/>
          </a:stretch>
        </p:blipFill>
        <p:spPr>
          <a:xfrm>
            <a:off x="7327650" y="4464176"/>
            <a:ext cx="1482000" cy="61294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4"/>
        <p:cNvGrpSpPr/>
        <p:nvPr/>
      </p:nvGrpSpPr>
      <p:grpSpPr>
        <a:xfrm>
          <a:off x="0" y="0"/>
          <a:ext cx="0" cy="0"/>
          <a:chOff x="0" y="0"/>
          <a:chExt cx="0" cy="0"/>
        </a:xfrm>
      </p:grpSpPr>
      <p:sp>
        <p:nvSpPr>
          <p:cNvPr id="205" name="Google Shape;205;p20"/>
          <p:cNvSpPr/>
          <p:nvPr/>
        </p:nvSpPr>
        <p:spPr>
          <a:xfrm>
            <a:off x="7397675" y="3935450"/>
            <a:ext cx="1482000" cy="1208100"/>
          </a:xfrm>
          <a:prstGeom prst="roundRect">
            <a:avLst>
              <a:gd name="adj" fmla="val 16667"/>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20"/>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solidFill>
                  <a:srgbClr val="FFFFFF"/>
                </a:solidFill>
              </a:rPr>
              <a:t>7</a:t>
            </a:fld>
            <a:endParaRPr>
              <a:solidFill>
                <a:srgbClr val="FFFFFF"/>
              </a:solidFill>
            </a:endParaRPr>
          </a:p>
        </p:txBody>
      </p:sp>
      <p:sp>
        <p:nvSpPr>
          <p:cNvPr id="207" name="Google Shape;207;p20"/>
          <p:cNvSpPr/>
          <p:nvPr/>
        </p:nvSpPr>
        <p:spPr>
          <a:xfrm>
            <a:off x="-56475" y="0"/>
            <a:ext cx="269400" cy="5143500"/>
          </a:xfrm>
          <a:prstGeom prst="rect">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0"/>
          <p:cNvSpPr/>
          <p:nvPr/>
        </p:nvSpPr>
        <p:spPr>
          <a:xfrm>
            <a:off x="8935350" y="0"/>
            <a:ext cx="269400" cy="5143500"/>
          </a:xfrm>
          <a:prstGeom prst="rect">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0"/>
          <p:cNvSpPr txBox="1">
            <a:spLocks noGrp="1"/>
          </p:cNvSpPr>
          <p:nvPr>
            <p:ph type="body" idx="4294967295"/>
          </p:nvPr>
        </p:nvSpPr>
        <p:spPr>
          <a:xfrm>
            <a:off x="1172850" y="1080375"/>
            <a:ext cx="7762500" cy="2444700"/>
          </a:xfrm>
          <a:prstGeom prst="rect">
            <a:avLst/>
          </a:prstGeom>
        </p:spPr>
        <p:txBody>
          <a:bodyPr spcFirstLastPara="1" wrap="square" lIns="91425" tIns="91425" rIns="91425" bIns="91425" anchor="t" anchorCtr="0">
            <a:noAutofit/>
          </a:bodyPr>
          <a:lstStyle/>
          <a:p>
            <a:pPr marL="457200" lvl="0" indent="-311150" algn="l" rtl="0">
              <a:lnSpc>
                <a:spcPct val="115000"/>
              </a:lnSpc>
              <a:spcBef>
                <a:spcPts val="0"/>
              </a:spcBef>
              <a:spcAft>
                <a:spcPts val="0"/>
              </a:spcAft>
              <a:buClr>
                <a:srgbClr val="9BCF63"/>
              </a:buClr>
              <a:buSzPts val="1300"/>
              <a:buAutoNum type="arabicParenR"/>
            </a:pPr>
            <a:r>
              <a:rPr lang="en" sz="1300" dirty="0">
                <a:solidFill>
                  <a:srgbClr val="000000"/>
                </a:solidFill>
              </a:rPr>
              <a:t>Work with a broad alliance to  continue to push on our collective targeted and specific policy asks that will advance the priorities outlined in the previous To advance these priorities, We will continue to mobilize the wide range of business, investor, farm and agriculture organizations that we have built into our Regenerative Agriculture &amp; Justice network. We will use this existing base to engage on the range of tactics that will be utilized to encourage greater acceptance of key priorities by legislators.</a:t>
            </a:r>
            <a:endParaRPr sz="1300" dirty="0">
              <a:solidFill>
                <a:srgbClr val="000000"/>
              </a:solidFill>
            </a:endParaRPr>
          </a:p>
          <a:p>
            <a:pPr marL="457200" lvl="0" indent="0" algn="l" rtl="0">
              <a:lnSpc>
                <a:spcPct val="115000"/>
              </a:lnSpc>
              <a:spcBef>
                <a:spcPts val="0"/>
              </a:spcBef>
              <a:spcAft>
                <a:spcPts val="0"/>
              </a:spcAft>
              <a:buNone/>
            </a:pPr>
            <a:endParaRPr sz="1300" dirty="0">
              <a:solidFill>
                <a:srgbClr val="000000"/>
              </a:solidFill>
            </a:endParaRPr>
          </a:p>
          <a:p>
            <a:pPr marL="457200" lvl="0" indent="-311150" algn="l" rtl="0">
              <a:lnSpc>
                <a:spcPct val="115000"/>
              </a:lnSpc>
              <a:spcBef>
                <a:spcPts val="0"/>
              </a:spcBef>
              <a:spcAft>
                <a:spcPts val="0"/>
              </a:spcAft>
              <a:buClr>
                <a:srgbClr val="9BCF63"/>
              </a:buClr>
              <a:buSzPts val="1300"/>
              <a:buAutoNum type="arabicParenR"/>
            </a:pPr>
            <a:r>
              <a:rPr lang="en" sz="1300" dirty="0">
                <a:solidFill>
                  <a:srgbClr val="000000"/>
                </a:solidFill>
              </a:rPr>
              <a:t>Build out the “”Business Case for Regenerative Agriculture” in the Farm Bill including stories from business leaders and farmers on (1) how regenerative agriculture is building more resilient supply chains, and (2) how policy could remove barriers for businesses trying to procure U.S. produced regenerative and just food and fiber &amp; meet growing consumer demands.</a:t>
            </a:r>
            <a:endParaRPr sz="1300" dirty="0">
              <a:solidFill>
                <a:srgbClr val="000000"/>
              </a:solidFill>
            </a:endParaRPr>
          </a:p>
          <a:p>
            <a:pPr marL="457200" lvl="0" indent="0" algn="l" rtl="0">
              <a:lnSpc>
                <a:spcPct val="115000"/>
              </a:lnSpc>
              <a:spcBef>
                <a:spcPts val="0"/>
              </a:spcBef>
              <a:spcAft>
                <a:spcPts val="0"/>
              </a:spcAft>
              <a:buNone/>
            </a:pPr>
            <a:endParaRPr sz="1300" dirty="0">
              <a:solidFill>
                <a:srgbClr val="000000"/>
              </a:solidFill>
            </a:endParaRPr>
          </a:p>
          <a:p>
            <a:pPr marL="457200" lvl="0" indent="-311150" algn="l" rtl="0">
              <a:lnSpc>
                <a:spcPct val="115000"/>
              </a:lnSpc>
              <a:spcBef>
                <a:spcPts val="0"/>
              </a:spcBef>
              <a:spcAft>
                <a:spcPts val="0"/>
              </a:spcAft>
              <a:buClr>
                <a:srgbClr val="9BCF63"/>
              </a:buClr>
              <a:buSzPts val="1300"/>
              <a:buAutoNum type="arabicParenR"/>
            </a:pPr>
            <a:r>
              <a:rPr lang="en" sz="1300" dirty="0">
                <a:solidFill>
                  <a:srgbClr val="1A1A1A"/>
                </a:solidFill>
              </a:rPr>
              <a:t>Continue to build our work closely with underserved and discriminated against farmers, businesses, communities, and stakeholders.</a:t>
            </a:r>
            <a:endParaRPr sz="1300" dirty="0">
              <a:solidFill>
                <a:srgbClr val="1A1A1A"/>
              </a:solidFill>
            </a:endParaRPr>
          </a:p>
          <a:p>
            <a:pPr marL="0" lvl="0" indent="0" algn="l" rtl="0">
              <a:spcBef>
                <a:spcPts val="600"/>
              </a:spcBef>
              <a:spcAft>
                <a:spcPts val="0"/>
              </a:spcAft>
              <a:buNone/>
            </a:pPr>
            <a:endParaRPr sz="1100" dirty="0"/>
          </a:p>
          <a:p>
            <a:pPr marL="0" lvl="0" indent="0" algn="l" rtl="0">
              <a:lnSpc>
                <a:spcPct val="115000"/>
              </a:lnSpc>
              <a:spcBef>
                <a:spcPts val="0"/>
              </a:spcBef>
              <a:spcAft>
                <a:spcPts val="0"/>
              </a:spcAft>
              <a:buNone/>
            </a:pPr>
            <a:endParaRPr sz="1300" b="1" dirty="0">
              <a:solidFill>
                <a:srgbClr val="38761D"/>
              </a:solidFill>
            </a:endParaRPr>
          </a:p>
        </p:txBody>
      </p:sp>
      <p:sp>
        <p:nvSpPr>
          <p:cNvPr id="210" name="Google Shape;210;p20"/>
          <p:cNvSpPr txBox="1"/>
          <p:nvPr/>
        </p:nvSpPr>
        <p:spPr>
          <a:xfrm>
            <a:off x="2185175" y="46200"/>
            <a:ext cx="6255600" cy="554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400" b="1">
                <a:solidFill>
                  <a:schemeClr val="accent1"/>
                </a:solidFill>
                <a:highlight>
                  <a:schemeClr val="lt1"/>
                </a:highlight>
                <a:latin typeface="Dosis"/>
                <a:ea typeface="Dosis"/>
                <a:cs typeface="Dosis"/>
                <a:sym typeface="Dosis"/>
              </a:rPr>
              <a:t>Moving forward with the Farm Bill </a:t>
            </a:r>
            <a:endParaRPr sz="2400" b="1">
              <a:solidFill>
                <a:schemeClr val="accent1"/>
              </a:solidFill>
              <a:highlight>
                <a:schemeClr val="lt1"/>
              </a:highlight>
              <a:latin typeface="Dosis"/>
              <a:ea typeface="Dosis"/>
              <a:cs typeface="Dosis"/>
              <a:sym typeface="Dosis"/>
            </a:endParaRPr>
          </a:p>
        </p:txBody>
      </p:sp>
      <p:sp>
        <p:nvSpPr>
          <p:cNvPr id="211" name="Google Shape;211;p20"/>
          <p:cNvSpPr txBox="1"/>
          <p:nvPr/>
        </p:nvSpPr>
        <p:spPr>
          <a:xfrm>
            <a:off x="734225" y="4300188"/>
            <a:ext cx="6554100" cy="874825"/>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300" b="1" dirty="0">
                <a:solidFill>
                  <a:srgbClr val="38761D"/>
                </a:solidFill>
                <a:latin typeface="Pontano Sans"/>
                <a:ea typeface="Pontano Sans"/>
                <a:cs typeface="Pontano Sans"/>
                <a:sym typeface="Pontano Sans"/>
              </a:rPr>
              <a:t>In our model that works to ensure inclusivity we would also subgrant underserved farmers and justice groups to ensure their participation in the working group and associated activities.</a:t>
            </a:r>
            <a:endParaRPr sz="1300" b="1" dirty="0">
              <a:solidFill>
                <a:srgbClr val="38761D"/>
              </a:solidFill>
              <a:latin typeface="Pontano Sans"/>
              <a:ea typeface="Pontano Sans"/>
              <a:cs typeface="Pontano Sans"/>
              <a:sym typeface="Pontano Sans"/>
            </a:endParaRPr>
          </a:p>
        </p:txBody>
      </p:sp>
      <p:sp>
        <p:nvSpPr>
          <p:cNvPr id="212" name="Google Shape;212;p20"/>
          <p:cNvSpPr txBox="1"/>
          <p:nvPr/>
        </p:nvSpPr>
        <p:spPr>
          <a:xfrm>
            <a:off x="1720025" y="632700"/>
            <a:ext cx="7185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latin typeface="Pontano Sans"/>
                <a:ea typeface="Pontano Sans"/>
                <a:cs typeface="Pontano Sans"/>
                <a:sym typeface="Pontano Sans"/>
              </a:rPr>
              <a:t>Our work will include: </a:t>
            </a:r>
            <a:endParaRPr>
              <a:latin typeface="Pontano Sans"/>
              <a:ea typeface="Pontano Sans"/>
              <a:cs typeface="Pontano Sans"/>
              <a:sym typeface="Pontano Sans"/>
            </a:endParaRPr>
          </a:p>
        </p:txBody>
      </p:sp>
      <p:pic>
        <p:nvPicPr>
          <p:cNvPr id="213" name="Google Shape;213;p20"/>
          <p:cNvPicPr preferRelativeResize="0"/>
          <p:nvPr/>
        </p:nvPicPr>
        <p:blipFill>
          <a:blip r:embed="rId3">
            <a:alphaModFix/>
          </a:blip>
          <a:stretch>
            <a:fillRect/>
          </a:stretch>
        </p:blipFill>
        <p:spPr>
          <a:xfrm>
            <a:off x="7397675" y="4416276"/>
            <a:ext cx="1482000" cy="61294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1"/>
        <p:cNvGrpSpPr/>
        <p:nvPr/>
      </p:nvGrpSpPr>
      <p:grpSpPr>
        <a:xfrm>
          <a:off x="0" y="0"/>
          <a:ext cx="0" cy="0"/>
          <a:chOff x="0" y="0"/>
          <a:chExt cx="0" cy="0"/>
        </a:xfrm>
      </p:grpSpPr>
      <p:sp>
        <p:nvSpPr>
          <p:cNvPr id="192" name="Google Shape;192;p19"/>
          <p:cNvSpPr/>
          <p:nvPr/>
        </p:nvSpPr>
        <p:spPr>
          <a:xfrm>
            <a:off x="7397675" y="3935450"/>
            <a:ext cx="1482000" cy="1208100"/>
          </a:xfrm>
          <a:prstGeom prst="roundRect">
            <a:avLst>
              <a:gd name="adj" fmla="val 16667"/>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9"/>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solidFill>
                  <a:srgbClr val="FFFFFF"/>
                </a:solidFill>
              </a:rPr>
              <a:t>8</a:t>
            </a:fld>
            <a:endParaRPr>
              <a:solidFill>
                <a:srgbClr val="FFFFFF"/>
              </a:solidFill>
            </a:endParaRPr>
          </a:p>
        </p:txBody>
      </p:sp>
      <p:sp>
        <p:nvSpPr>
          <p:cNvPr id="194" name="Google Shape;194;p19"/>
          <p:cNvSpPr/>
          <p:nvPr/>
        </p:nvSpPr>
        <p:spPr>
          <a:xfrm>
            <a:off x="-56475" y="0"/>
            <a:ext cx="269400" cy="5143500"/>
          </a:xfrm>
          <a:prstGeom prst="rect">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9"/>
          <p:cNvSpPr/>
          <p:nvPr/>
        </p:nvSpPr>
        <p:spPr>
          <a:xfrm>
            <a:off x="8935350" y="0"/>
            <a:ext cx="269400" cy="5143500"/>
          </a:xfrm>
          <a:prstGeom prst="rect">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9"/>
          <p:cNvSpPr txBox="1">
            <a:spLocks noGrp="1"/>
          </p:cNvSpPr>
          <p:nvPr>
            <p:ph type="body" idx="4294967295"/>
          </p:nvPr>
        </p:nvSpPr>
        <p:spPr>
          <a:xfrm>
            <a:off x="1578850" y="797050"/>
            <a:ext cx="2041800" cy="39192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 sz="1400" b="1"/>
              <a:t>SUPPORT</a:t>
            </a:r>
            <a:endParaRPr sz="1200" b="1">
              <a:solidFill>
                <a:schemeClr val="accent2"/>
              </a:solidFill>
            </a:endParaRPr>
          </a:p>
          <a:p>
            <a:pPr marL="0" lvl="0" indent="0" algn="l" rtl="0">
              <a:spcBef>
                <a:spcPts val="600"/>
              </a:spcBef>
              <a:spcAft>
                <a:spcPts val="0"/>
              </a:spcAft>
              <a:buNone/>
            </a:pPr>
            <a:r>
              <a:rPr lang="en" sz="1200" b="1">
                <a:solidFill>
                  <a:schemeClr val="accent2"/>
                </a:solidFill>
              </a:rPr>
              <a:t>1.</a:t>
            </a:r>
            <a:r>
              <a:rPr lang="en" sz="1200"/>
              <a:t> Land access and support for beginning farmers and ranchers, especially for small-scale farmers, discriminated against groups, and regenerative producers</a:t>
            </a:r>
            <a:endParaRPr sz="1200"/>
          </a:p>
          <a:p>
            <a:pPr marL="0" lvl="0" indent="0" algn="l" rtl="0">
              <a:spcBef>
                <a:spcPts val="600"/>
              </a:spcBef>
              <a:spcAft>
                <a:spcPts val="0"/>
              </a:spcAft>
              <a:buNone/>
            </a:pPr>
            <a:endParaRPr sz="1200"/>
          </a:p>
          <a:p>
            <a:pPr marL="0" lvl="0" indent="0" algn="l" rtl="0">
              <a:spcBef>
                <a:spcPts val="600"/>
              </a:spcBef>
              <a:spcAft>
                <a:spcPts val="0"/>
              </a:spcAft>
              <a:buNone/>
            </a:pPr>
            <a:r>
              <a:rPr lang="en" sz="1200" b="1">
                <a:solidFill>
                  <a:schemeClr val="accent2"/>
                </a:solidFill>
              </a:rPr>
              <a:t>2. </a:t>
            </a:r>
            <a:r>
              <a:rPr lang="en" sz="1200"/>
              <a:t>Debt relief for underserved and discriminated against farmers </a:t>
            </a:r>
            <a:endParaRPr sz="1200"/>
          </a:p>
          <a:p>
            <a:pPr marL="0" lvl="0" indent="0" algn="l" rtl="0">
              <a:spcBef>
                <a:spcPts val="600"/>
              </a:spcBef>
              <a:spcAft>
                <a:spcPts val="0"/>
              </a:spcAft>
              <a:buNone/>
            </a:pPr>
            <a:endParaRPr sz="1200"/>
          </a:p>
          <a:p>
            <a:pPr marL="0" lvl="0" indent="0" algn="l" rtl="0">
              <a:spcBef>
                <a:spcPts val="600"/>
              </a:spcBef>
              <a:spcAft>
                <a:spcPts val="0"/>
              </a:spcAft>
              <a:buNone/>
            </a:pPr>
            <a:r>
              <a:rPr lang="en" sz="1200" b="1">
                <a:solidFill>
                  <a:schemeClr val="accent2"/>
                </a:solidFill>
              </a:rPr>
              <a:t>3. </a:t>
            </a:r>
            <a:r>
              <a:rPr lang="en" sz="1200"/>
              <a:t>Farmworker support, including housing and nutritional support program eligibility for undocumented workers</a:t>
            </a:r>
            <a:endParaRPr sz="1200"/>
          </a:p>
        </p:txBody>
      </p:sp>
      <p:sp>
        <p:nvSpPr>
          <p:cNvPr id="197" name="Google Shape;197;p19"/>
          <p:cNvSpPr txBox="1">
            <a:spLocks noGrp="1"/>
          </p:cNvSpPr>
          <p:nvPr>
            <p:ph type="body" idx="4294967295"/>
          </p:nvPr>
        </p:nvSpPr>
        <p:spPr>
          <a:xfrm>
            <a:off x="3873800" y="797050"/>
            <a:ext cx="1705500" cy="31185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 sz="1400" b="1"/>
              <a:t>INVEST</a:t>
            </a:r>
            <a:endParaRPr sz="1200" b="1">
              <a:solidFill>
                <a:schemeClr val="accent2"/>
              </a:solidFill>
            </a:endParaRPr>
          </a:p>
          <a:p>
            <a:pPr marL="0" lvl="0" indent="0" algn="l" rtl="0">
              <a:spcBef>
                <a:spcPts val="600"/>
              </a:spcBef>
              <a:spcAft>
                <a:spcPts val="0"/>
              </a:spcAft>
              <a:buNone/>
            </a:pPr>
            <a:r>
              <a:rPr lang="en" sz="1200" b="1">
                <a:solidFill>
                  <a:schemeClr val="accent2"/>
                </a:solidFill>
              </a:rPr>
              <a:t>4.</a:t>
            </a:r>
            <a:r>
              <a:rPr lang="en" sz="1200"/>
              <a:t> Investment in market development, processing, and infrastructure for regenerative, organic, and local and regional farmers </a:t>
            </a:r>
            <a:endParaRPr sz="1200"/>
          </a:p>
          <a:p>
            <a:pPr marL="0" lvl="0" indent="0" algn="l" rtl="0">
              <a:spcBef>
                <a:spcPts val="600"/>
              </a:spcBef>
              <a:spcAft>
                <a:spcPts val="0"/>
              </a:spcAft>
              <a:buNone/>
            </a:pPr>
            <a:endParaRPr sz="1200"/>
          </a:p>
          <a:p>
            <a:pPr marL="0" lvl="0" indent="0" algn="l" rtl="0">
              <a:spcBef>
                <a:spcPts val="600"/>
              </a:spcBef>
              <a:spcAft>
                <a:spcPts val="0"/>
              </a:spcAft>
              <a:buNone/>
            </a:pPr>
            <a:r>
              <a:rPr lang="en" sz="1200" b="1">
                <a:solidFill>
                  <a:schemeClr val="accent2"/>
                </a:solidFill>
              </a:rPr>
              <a:t>5.</a:t>
            </a:r>
            <a:r>
              <a:rPr lang="en" sz="1200"/>
              <a:t> Development of USDA-approved meat processing capacity to provide access to markets for local and regional farmers and ranchers</a:t>
            </a:r>
            <a:endParaRPr sz="1200"/>
          </a:p>
        </p:txBody>
      </p:sp>
      <p:sp>
        <p:nvSpPr>
          <p:cNvPr id="198" name="Google Shape;198;p19"/>
          <p:cNvSpPr txBox="1">
            <a:spLocks noGrp="1"/>
          </p:cNvSpPr>
          <p:nvPr>
            <p:ph type="body" idx="4294967295"/>
          </p:nvPr>
        </p:nvSpPr>
        <p:spPr>
          <a:xfrm>
            <a:off x="5832438" y="797050"/>
            <a:ext cx="3025200" cy="40887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 sz="1400" b="1"/>
              <a:t>INCENTIVIZE</a:t>
            </a:r>
            <a:endParaRPr sz="1200" b="1">
              <a:solidFill>
                <a:schemeClr val="accent2"/>
              </a:solidFill>
            </a:endParaRPr>
          </a:p>
          <a:p>
            <a:pPr marL="0" lvl="0" indent="0" algn="l" rtl="0">
              <a:spcBef>
                <a:spcPts val="600"/>
              </a:spcBef>
              <a:spcAft>
                <a:spcPts val="0"/>
              </a:spcAft>
              <a:buNone/>
            </a:pPr>
            <a:r>
              <a:rPr lang="en" sz="1200" b="1">
                <a:solidFill>
                  <a:schemeClr val="accent2"/>
                </a:solidFill>
              </a:rPr>
              <a:t>6. </a:t>
            </a:r>
            <a:r>
              <a:rPr lang="en" sz="1200"/>
              <a:t>Incentives, training, outreach, credit/finance, and payments for regenerative practices, including organic and indigenous/traditional ecological practices </a:t>
            </a:r>
            <a:endParaRPr sz="1200"/>
          </a:p>
          <a:p>
            <a:pPr marL="0" lvl="0" indent="0" algn="l" rtl="0">
              <a:spcBef>
                <a:spcPts val="600"/>
              </a:spcBef>
              <a:spcAft>
                <a:spcPts val="0"/>
              </a:spcAft>
              <a:buNone/>
            </a:pPr>
            <a:endParaRPr sz="1200"/>
          </a:p>
          <a:p>
            <a:pPr marL="0" lvl="0" indent="0" algn="l" rtl="0">
              <a:spcBef>
                <a:spcPts val="600"/>
              </a:spcBef>
              <a:spcAft>
                <a:spcPts val="0"/>
              </a:spcAft>
              <a:buNone/>
            </a:pPr>
            <a:r>
              <a:rPr lang="en" sz="1200" b="1">
                <a:solidFill>
                  <a:schemeClr val="accent2"/>
                </a:solidFill>
              </a:rPr>
              <a:t>7.</a:t>
            </a:r>
            <a:r>
              <a:rPr lang="en" sz="1200"/>
              <a:t> Federal crop insurance updates to reward the adoption of de-risking practices (like cover cropping, increased diversity, and reduced tillage), rather than penalizing them </a:t>
            </a:r>
            <a:endParaRPr sz="1200"/>
          </a:p>
          <a:p>
            <a:pPr marL="0" lvl="0" indent="0" algn="l" rtl="0">
              <a:spcBef>
                <a:spcPts val="600"/>
              </a:spcBef>
              <a:spcAft>
                <a:spcPts val="0"/>
              </a:spcAft>
              <a:buNone/>
            </a:pPr>
            <a:endParaRPr sz="1200"/>
          </a:p>
          <a:p>
            <a:pPr marL="0" lvl="0" indent="0" algn="l" rtl="0">
              <a:spcBef>
                <a:spcPts val="600"/>
              </a:spcBef>
              <a:spcAft>
                <a:spcPts val="0"/>
              </a:spcAft>
              <a:buNone/>
            </a:pPr>
            <a:r>
              <a:rPr lang="en" sz="1200" b="1">
                <a:solidFill>
                  <a:schemeClr val="accent2"/>
                </a:solidFill>
              </a:rPr>
              <a:t>8. </a:t>
            </a:r>
            <a:r>
              <a:rPr lang="en" sz="1200"/>
              <a:t>Redirect USDA incentives away from destructive concentrated feeding operations and towards regenerative systems using managed grazing and reincorporation of livestock in cropping systems</a:t>
            </a:r>
            <a:endParaRPr sz="1200"/>
          </a:p>
          <a:p>
            <a:pPr marL="0" lvl="0" indent="0" algn="l" rtl="0">
              <a:spcBef>
                <a:spcPts val="600"/>
              </a:spcBef>
              <a:spcAft>
                <a:spcPts val="0"/>
              </a:spcAft>
              <a:buNone/>
            </a:pPr>
            <a:endParaRPr sz="1200"/>
          </a:p>
        </p:txBody>
      </p:sp>
      <p:sp>
        <p:nvSpPr>
          <p:cNvPr id="199" name="Google Shape;199;p19"/>
          <p:cNvSpPr txBox="1"/>
          <p:nvPr/>
        </p:nvSpPr>
        <p:spPr>
          <a:xfrm>
            <a:off x="1416450" y="-147450"/>
            <a:ext cx="7788300" cy="1569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endParaRPr sz="1800" dirty="0">
              <a:solidFill>
                <a:schemeClr val="accent1"/>
              </a:solidFill>
              <a:latin typeface="Dosis Light"/>
              <a:ea typeface="Dosis Light"/>
              <a:cs typeface="Dosis Light"/>
              <a:sym typeface="Dosis Light"/>
            </a:endParaRPr>
          </a:p>
          <a:p>
            <a:pPr marL="0" lvl="0" indent="0" algn="ctr" rtl="0">
              <a:spcBef>
                <a:spcPts val="0"/>
              </a:spcBef>
              <a:spcAft>
                <a:spcPts val="0"/>
              </a:spcAft>
              <a:buNone/>
            </a:pPr>
            <a:r>
              <a:rPr lang="en" sz="2400" b="1" dirty="0">
                <a:solidFill>
                  <a:schemeClr val="accent1"/>
                </a:solidFill>
                <a:latin typeface="Dosis"/>
                <a:ea typeface="Dosis"/>
                <a:cs typeface="Dosis"/>
                <a:sym typeface="Dosis"/>
              </a:rPr>
              <a:t>Regenerative and Just Agriculture in the 2024 Farm Bill </a:t>
            </a:r>
            <a:endParaRPr sz="2400" b="1" dirty="0">
              <a:solidFill>
                <a:schemeClr val="accent1"/>
              </a:solidFill>
              <a:latin typeface="Dosis"/>
              <a:ea typeface="Dosis"/>
              <a:cs typeface="Dosis"/>
              <a:sym typeface="Dosis"/>
            </a:endParaRPr>
          </a:p>
          <a:p>
            <a:pPr marL="0" lvl="0" indent="0" algn="ctr" rtl="0">
              <a:spcBef>
                <a:spcPts val="0"/>
              </a:spcBef>
              <a:spcAft>
                <a:spcPts val="0"/>
              </a:spcAft>
              <a:buNone/>
            </a:pPr>
            <a:r>
              <a:rPr lang="en" sz="1200" dirty="0">
                <a:solidFill>
                  <a:schemeClr val="accent1"/>
                </a:solidFill>
                <a:latin typeface="Dosis Light"/>
                <a:ea typeface="Dosis Light"/>
                <a:cs typeface="Dosis Light"/>
                <a:sym typeface="Dosis Light"/>
              </a:rPr>
              <a:t>We are making the following demands on Congress. See more </a:t>
            </a:r>
            <a:r>
              <a:rPr lang="en" sz="1200" u="sng" dirty="0">
                <a:solidFill>
                  <a:schemeClr val="hlink"/>
                </a:solidFill>
                <a:latin typeface="Dosis Light"/>
                <a:ea typeface="Dosis Light"/>
                <a:cs typeface="Dosis Light"/>
                <a:sym typeface="Dosis Light"/>
                <a:hlinkClick r:id="rId3"/>
              </a:rPr>
              <a:t>here</a:t>
            </a:r>
            <a:endParaRPr sz="1200" dirty="0">
              <a:solidFill>
                <a:schemeClr val="accent1"/>
              </a:solidFill>
              <a:latin typeface="Dosis Light"/>
              <a:ea typeface="Dosis Light"/>
              <a:cs typeface="Dosis Light"/>
              <a:sym typeface="Dosis Light"/>
            </a:endParaRPr>
          </a:p>
          <a:p>
            <a:pPr marL="0" lvl="0" indent="0" algn="ctr" rtl="0">
              <a:spcBef>
                <a:spcPts val="0"/>
              </a:spcBef>
              <a:spcAft>
                <a:spcPts val="0"/>
              </a:spcAft>
              <a:buNone/>
            </a:pPr>
            <a:r>
              <a:rPr lang="en" sz="3600" dirty="0">
                <a:solidFill>
                  <a:schemeClr val="accent1"/>
                </a:solidFill>
                <a:latin typeface="Dosis Light"/>
                <a:ea typeface="Dosis Light"/>
                <a:cs typeface="Dosis Light"/>
                <a:sym typeface="Dosis Light"/>
              </a:rPr>
              <a:t> </a:t>
            </a:r>
            <a:endParaRPr sz="3600" dirty="0">
              <a:solidFill>
                <a:schemeClr val="accent1"/>
              </a:solidFill>
              <a:latin typeface="Dosis Light"/>
              <a:ea typeface="Dosis Light"/>
              <a:cs typeface="Dosis Light"/>
              <a:sym typeface="Dosis Light"/>
            </a:endParaRPr>
          </a:p>
        </p:txBody>
      </p:sp>
      <p:pic>
        <p:nvPicPr>
          <p:cNvPr id="200" name="Google Shape;200;p19"/>
          <p:cNvPicPr preferRelativeResize="0"/>
          <p:nvPr/>
        </p:nvPicPr>
        <p:blipFill>
          <a:blip r:embed="rId4">
            <a:alphaModFix/>
          </a:blip>
          <a:stretch>
            <a:fillRect/>
          </a:stretch>
        </p:blipFill>
        <p:spPr>
          <a:xfrm>
            <a:off x="7397675" y="4410763"/>
            <a:ext cx="1482000" cy="61294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3"/>
          <p:cNvSpPr/>
          <p:nvPr/>
        </p:nvSpPr>
        <p:spPr>
          <a:xfrm>
            <a:off x="173546" y="595710"/>
            <a:ext cx="3778251" cy="4151352"/>
          </a:xfrm>
          <a:prstGeom prst="rect">
            <a:avLst/>
          </a:prstGeom>
          <a:noFill/>
          <a:ln>
            <a:noFill/>
          </a:ln>
        </p:spPr>
        <p:txBody>
          <a:bodyPr spcFirstLastPara="1" wrap="square" lIns="66938" tIns="66938" rIns="66938" bIns="0" anchor="t" anchorCtr="0">
            <a:noAutofit/>
          </a:bodyPr>
          <a:lstStyle/>
          <a:p>
            <a:pPr marL="160649" indent="-160649">
              <a:lnSpc>
                <a:spcPct val="108333"/>
              </a:lnSpc>
              <a:buSzPts val="1800"/>
              <a:buFont typeface="Courier New"/>
              <a:buChar char="o"/>
            </a:pPr>
            <a:r>
              <a:rPr lang="en-US" sz="1265" dirty="0">
                <a:latin typeface="Times New Roman" panose="02020603050405020304" pitchFamily="18" charset="0"/>
                <a:ea typeface="Montserrat"/>
                <a:cs typeface="Times New Roman" panose="02020603050405020304" pitchFamily="18" charset="0"/>
                <a:sym typeface="Montserrat"/>
              </a:rPr>
              <a:t>GRASS uses recognized indicators for grazing management, systems implementation and environmental and social outcomes to validate and support regeneratively raised livestock claims, including:</a:t>
            </a:r>
            <a:endParaRPr sz="1265" dirty="0">
              <a:solidFill>
                <a:schemeClr val="dk1"/>
              </a:solidFill>
              <a:latin typeface="Times New Roman" panose="02020603050405020304" pitchFamily="18" charset="0"/>
              <a:ea typeface="Montserrat"/>
              <a:cs typeface="Times New Roman" panose="02020603050405020304" pitchFamily="18" charset="0"/>
              <a:sym typeface="Montserrat"/>
            </a:endParaRPr>
          </a:p>
          <a:p>
            <a:pPr marL="642594" lvl="1" indent="-240972">
              <a:lnSpc>
                <a:spcPct val="108333"/>
              </a:lnSpc>
              <a:buSzPts val="1800"/>
              <a:buFont typeface="Courier New"/>
              <a:buChar char="○"/>
            </a:pPr>
            <a:r>
              <a:rPr lang="en-US" sz="1265" i="1" dirty="0">
                <a:latin typeface="Times New Roman" panose="02020603050405020304" pitchFamily="18" charset="0"/>
                <a:ea typeface="Montserrat"/>
                <a:cs typeface="Times New Roman" panose="02020603050405020304" pitchFamily="18" charset="0"/>
                <a:sym typeface="Montserrat"/>
              </a:rPr>
              <a:t>soil health, carbon sequestration &amp; grass/forage management </a:t>
            </a:r>
            <a:endParaRPr sz="1265" i="1" dirty="0">
              <a:solidFill>
                <a:schemeClr val="dk1"/>
              </a:solidFill>
              <a:latin typeface="Times New Roman" panose="02020603050405020304" pitchFamily="18" charset="0"/>
              <a:ea typeface="Montserrat"/>
              <a:cs typeface="Times New Roman" panose="02020603050405020304" pitchFamily="18" charset="0"/>
              <a:sym typeface="Montserrat"/>
            </a:endParaRPr>
          </a:p>
          <a:p>
            <a:pPr marL="642594" lvl="1" indent="-240972">
              <a:lnSpc>
                <a:spcPct val="108333"/>
              </a:lnSpc>
              <a:buSzPts val="1800"/>
              <a:buFont typeface="Courier New"/>
              <a:buChar char="○"/>
            </a:pPr>
            <a:r>
              <a:rPr lang="en-US" sz="1200" i="1" dirty="0">
                <a:latin typeface="Times New Roman" panose="02020603050405020304" pitchFamily="18" charset="0"/>
                <a:ea typeface="Montserrat"/>
                <a:cs typeface="Times New Roman" panose="02020603050405020304" pitchFamily="18" charset="0"/>
                <a:sym typeface="Montserrat"/>
              </a:rPr>
              <a:t>animal</a:t>
            </a:r>
            <a:r>
              <a:rPr lang="en-US" sz="1265" i="1" dirty="0">
                <a:latin typeface="Times New Roman" panose="02020603050405020304" pitchFamily="18" charset="0"/>
                <a:ea typeface="Montserrat"/>
                <a:cs typeface="Times New Roman" panose="02020603050405020304" pitchFamily="18" charset="0"/>
                <a:sym typeface="Montserrat"/>
              </a:rPr>
              <a:t> health &amp; welfare </a:t>
            </a:r>
            <a:endParaRPr sz="1265" i="1" dirty="0">
              <a:solidFill>
                <a:schemeClr val="dk1"/>
              </a:solidFill>
              <a:latin typeface="Times New Roman" panose="02020603050405020304" pitchFamily="18" charset="0"/>
              <a:ea typeface="Montserrat"/>
              <a:cs typeface="Times New Roman" panose="02020603050405020304" pitchFamily="18" charset="0"/>
              <a:sym typeface="Montserrat"/>
            </a:endParaRPr>
          </a:p>
          <a:p>
            <a:pPr marL="642594" lvl="1" indent="-240972">
              <a:lnSpc>
                <a:spcPct val="108333"/>
              </a:lnSpc>
              <a:buSzPts val="1800"/>
              <a:buFont typeface="Courier New"/>
              <a:buChar char="○"/>
            </a:pPr>
            <a:r>
              <a:rPr lang="en-US" sz="1265" i="1" dirty="0">
                <a:latin typeface="Times New Roman" panose="02020603050405020304" pitchFamily="18" charset="0"/>
                <a:ea typeface="Montserrat"/>
                <a:cs typeface="Times New Roman" panose="02020603050405020304" pitchFamily="18" charset="0"/>
                <a:sym typeface="Montserrat"/>
              </a:rPr>
              <a:t>biodiversity and environmental enhancement &amp; protection</a:t>
            </a:r>
            <a:endParaRPr sz="1265" i="1" dirty="0">
              <a:solidFill>
                <a:schemeClr val="dk1"/>
              </a:solidFill>
              <a:latin typeface="Times New Roman" panose="02020603050405020304" pitchFamily="18" charset="0"/>
              <a:ea typeface="Montserrat"/>
              <a:cs typeface="Times New Roman" panose="02020603050405020304" pitchFamily="18" charset="0"/>
              <a:sym typeface="Montserrat"/>
            </a:endParaRPr>
          </a:p>
          <a:p>
            <a:pPr marL="642594" lvl="1" indent="-240972">
              <a:lnSpc>
                <a:spcPct val="108333"/>
              </a:lnSpc>
              <a:buSzPts val="1800"/>
              <a:buFont typeface="Courier New"/>
              <a:buChar char="○"/>
            </a:pPr>
            <a:r>
              <a:rPr lang="en-US" sz="1265" i="1" dirty="0">
                <a:latin typeface="Times New Roman" panose="02020603050405020304" pitchFamily="18" charset="0"/>
                <a:ea typeface="Montserrat"/>
                <a:cs typeface="Times New Roman" panose="02020603050405020304" pitchFamily="18" charset="0"/>
                <a:sym typeface="Montserrat"/>
              </a:rPr>
              <a:t>producer benefit &amp; inclusion</a:t>
            </a:r>
            <a:endParaRPr sz="1050" dirty="0">
              <a:latin typeface="Times New Roman" panose="02020603050405020304" pitchFamily="18" charset="0"/>
              <a:ea typeface="Montserrat"/>
              <a:cs typeface="Times New Roman" panose="02020603050405020304" pitchFamily="18" charset="0"/>
              <a:sym typeface="Montserrat"/>
            </a:endParaRPr>
          </a:p>
          <a:p>
            <a:pPr marL="299695" indent="-240973">
              <a:lnSpc>
                <a:spcPct val="108333"/>
              </a:lnSpc>
              <a:buSzPts val="1800"/>
              <a:buFont typeface="Courier New"/>
              <a:buChar char="○"/>
            </a:pPr>
            <a:r>
              <a:rPr lang="en-US" sz="1265" dirty="0">
                <a:latin typeface="Times New Roman" panose="02020603050405020304" pitchFamily="18" charset="0"/>
                <a:ea typeface="Montserrat"/>
                <a:cs typeface="Times New Roman" panose="02020603050405020304" pitchFamily="18" charset="0"/>
                <a:sym typeface="Montserrat"/>
              </a:rPr>
              <a:t>The GRASS equivalency approach for verification provides accessibility &amp; options to farmers/ranchers regarding which certification system works best for their operation, including access to multiple value-added markets.</a:t>
            </a:r>
            <a:endParaRPr sz="1050" dirty="0">
              <a:latin typeface="Times New Roman" panose="02020603050405020304" pitchFamily="18" charset="0"/>
              <a:ea typeface="Montserrat"/>
              <a:cs typeface="Times New Roman" panose="02020603050405020304" pitchFamily="18" charset="0"/>
              <a:sym typeface="Montserrat"/>
            </a:endParaRPr>
          </a:p>
          <a:p>
            <a:pPr marL="299695" indent="-240973">
              <a:lnSpc>
                <a:spcPct val="108333"/>
              </a:lnSpc>
              <a:buSzPts val="1800"/>
              <a:buFont typeface="Courier New"/>
              <a:buChar char="○"/>
            </a:pPr>
            <a:r>
              <a:rPr lang="en-US" sz="1268" dirty="0">
                <a:latin typeface="Times New Roman" panose="02020603050405020304" pitchFamily="18" charset="0"/>
                <a:ea typeface="Montserrat"/>
                <a:cs typeface="Times New Roman" panose="02020603050405020304" pitchFamily="18" charset="0"/>
                <a:sym typeface="Montserrat"/>
              </a:rPr>
              <a:t>Created for the leather and apparel market, GRASS is focused primarily on increasing supply, utilization &amp; valuation of hides and other meat processing byproducts from regeneratively-raised livestock.</a:t>
            </a:r>
            <a:endParaRPr sz="1050" dirty="0">
              <a:latin typeface="Times New Roman" panose="02020603050405020304" pitchFamily="18" charset="0"/>
              <a:cs typeface="Times New Roman" panose="02020603050405020304" pitchFamily="18" charset="0"/>
            </a:endParaRPr>
          </a:p>
          <a:p>
            <a:pPr marL="299695" indent="-155248">
              <a:lnSpc>
                <a:spcPct val="108333"/>
              </a:lnSpc>
              <a:buSzPts val="1800"/>
            </a:pPr>
            <a:endParaRPr sz="1265" i="1" dirty="0">
              <a:solidFill>
                <a:schemeClr val="dk1"/>
              </a:solidFill>
              <a:latin typeface="Times New Roman" panose="02020603050405020304" pitchFamily="18" charset="0"/>
              <a:ea typeface="Montserrat"/>
              <a:cs typeface="Times New Roman" panose="02020603050405020304" pitchFamily="18" charset="0"/>
              <a:sym typeface="Montserrat"/>
            </a:endParaRPr>
          </a:p>
          <a:p>
            <a:pPr algn="ctr">
              <a:lnSpc>
                <a:spcPct val="108333"/>
              </a:lnSpc>
              <a:buSzPts val="1687"/>
            </a:pPr>
            <a:endParaRPr sz="1265" dirty="0">
              <a:latin typeface="Montserrat"/>
              <a:ea typeface="Montserrat"/>
              <a:cs typeface="Montserrat"/>
              <a:sym typeface="Montserrat"/>
            </a:endParaRPr>
          </a:p>
        </p:txBody>
      </p:sp>
      <p:sp>
        <p:nvSpPr>
          <p:cNvPr id="110" name="Google Shape;110;p3"/>
          <p:cNvSpPr/>
          <p:nvPr/>
        </p:nvSpPr>
        <p:spPr>
          <a:xfrm>
            <a:off x="4477976" y="809757"/>
            <a:ext cx="4141237" cy="4589228"/>
          </a:xfrm>
          <a:prstGeom prst="rect">
            <a:avLst/>
          </a:prstGeom>
          <a:solidFill>
            <a:schemeClr val="lt2"/>
          </a:solidFill>
          <a:ln>
            <a:noFill/>
          </a:ln>
        </p:spPr>
        <p:txBody>
          <a:bodyPr spcFirstLastPara="1" wrap="square" lIns="66938" tIns="66938" rIns="66938" bIns="0" anchor="t" anchorCtr="0">
            <a:noAutofit/>
          </a:bodyPr>
          <a:lstStyle/>
          <a:p>
            <a:pPr marL="69850" marR="113665" indent="11430">
              <a:lnSpc>
                <a:spcPct val="103000"/>
              </a:lnSpc>
              <a:spcBef>
                <a:spcPts val="0"/>
              </a:spcBef>
              <a:spcAft>
                <a:spcPts val="0"/>
              </a:spcAft>
            </a:pPr>
            <a:r>
              <a:rPr lang="en-US" sz="1200" dirty="0">
                <a:effectLst/>
                <a:latin typeface="Times New Roman" panose="02020603050405020304" pitchFamily="18" charset="0"/>
                <a:ea typeface="Times New Roman" panose="02020603050405020304" pitchFamily="18" charset="0"/>
              </a:rPr>
              <a:t>Growing Grass is a 5-year research, demonstration and evaluation project intended to develop, test and evaluate how the Generalized Regenerative Agriculture Supply Specification (GRASS) verification system, markets and supply chains can optimize total value and climate performance/ benefits</a:t>
            </a:r>
            <a:r>
              <a:rPr lang="en-US" sz="1200" spc="-15" dirty="0">
                <a:effectLst/>
                <a:latin typeface="Times New Roman" panose="02020603050405020304" pitchFamily="18" charset="0"/>
                <a:ea typeface="Times New Roman" panose="02020603050405020304" pitchFamily="18" charset="0"/>
              </a:rPr>
              <a:t> </a:t>
            </a:r>
            <a:r>
              <a:rPr lang="en-US" sz="1200" dirty="0">
                <a:effectLst/>
                <a:latin typeface="Times New Roman" panose="02020603050405020304" pitchFamily="18" charset="0"/>
                <a:ea typeface="Times New Roman" panose="02020603050405020304" pitchFamily="18" charset="0"/>
              </a:rPr>
              <a:t>of</a:t>
            </a:r>
            <a:r>
              <a:rPr lang="en-US" sz="1200" spc="-10" dirty="0">
                <a:effectLst/>
                <a:latin typeface="Times New Roman" panose="02020603050405020304" pitchFamily="18" charset="0"/>
                <a:ea typeface="Times New Roman" panose="02020603050405020304" pitchFamily="18" charset="0"/>
              </a:rPr>
              <a:t> </a:t>
            </a:r>
            <a:r>
              <a:rPr lang="en-US" sz="1200" dirty="0">
                <a:effectLst/>
                <a:latin typeface="Times New Roman" panose="02020603050405020304" pitchFamily="18" charset="0"/>
                <a:ea typeface="Times New Roman" panose="02020603050405020304" pitchFamily="18" charset="0"/>
              </a:rPr>
              <a:t>regeneratively</a:t>
            </a:r>
            <a:r>
              <a:rPr lang="en-US" sz="1200" spc="-10" dirty="0">
                <a:effectLst/>
                <a:latin typeface="Times New Roman" panose="02020603050405020304" pitchFamily="18" charset="0"/>
                <a:ea typeface="Times New Roman" panose="02020603050405020304" pitchFamily="18" charset="0"/>
              </a:rPr>
              <a:t> </a:t>
            </a:r>
            <a:r>
              <a:rPr lang="en-US" sz="1200" dirty="0">
                <a:effectLst/>
                <a:latin typeface="Times New Roman" panose="02020603050405020304" pitchFamily="18" charset="0"/>
                <a:ea typeface="Times New Roman" panose="02020603050405020304" pitchFamily="18" charset="0"/>
              </a:rPr>
              <a:t>grazed</a:t>
            </a:r>
            <a:r>
              <a:rPr lang="en-US" sz="1200" spc="-10" dirty="0">
                <a:effectLst/>
                <a:latin typeface="Times New Roman" panose="02020603050405020304" pitchFamily="18" charset="0"/>
                <a:ea typeface="Times New Roman" panose="02020603050405020304" pitchFamily="18" charset="0"/>
              </a:rPr>
              <a:t> </a:t>
            </a:r>
            <a:r>
              <a:rPr lang="en-US" sz="1200" dirty="0">
                <a:effectLst/>
                <a:latin typeface="Times New Roman" panose="02020603050405020304" pitchFamily="18" charset="0"/>
                <a:ea typeface="Times New Roman" panose="02020603050405020304" pitchFamily="18" charset="0"/>
              </a:rPr>
              <a:t>cattle,</a:t>
            </a:r>
            <a:r>
              <a:rPr lang="en-US" sz="1200" spc="-10" dirty="0">
                <a:effectLst/>
                <a:latin typeface="Times New Roman" panose="02020603050405020304" pitchFamily="18" charset="0"/>
                <a:ea typeface="Times New Roman" panose="02020603050405020304" pitchFamily="18" charset="0"/>
              </a:rPr>
              <a:t> </a:t>
            </a:r>
            <a:r>
              <a:rPr lang="en-US" sz="1200" dirty="0">
                <a:effectLst/>
                <a:latin typeface="Times New Roman" panose="02020603050405020304" pitchFamily="18" charset="0"/>
                <a:ea typeface="Times New Roman" panose="02020603050405020304" pitchFamily="18" charset="0"/>
              </a:rPr>
              <a:t>with</a:t>
            </a:r>
            <a:r>
              <a:rPr lang="en-US" sz="1200" spc="-10" dirty="0">
                <a:effectLst/>
                <a:latin typeface="Times New Roman" panose="02020603050405020304" pitchFamily="18" charset="0"/>
                <a:ea typeface="Times New Roman" panose="02020603050405020304" pitchFamily="18" charset="0"/>
              </a:rPr>
              <a:t> </a:t>
            </a:r>
            <a:r>
              <a:rPr lang="en-US" sz="1200" dirty="0">
                <a:effectLst/>
                <a:latin typeface="Times New Roman" panose="02020603050405020304" pitchFamily="18" charset="0"/>
                <a:ea typeface="Times New Roman" panose="02020603050405020304" pitchFamily="18" charset="0"/>
              </a:rPr>
              <a:t>a</a:t>
            </a:r>
            <a:r>
              <a:rPr lang="en-US" sz="1200" spc="-10" dirty="0">
                <a:effectLst/>
                <a:latin typeface="Times New Roman" panose="02020603050405020304" pitchFamily="18" charset="0"/>
                <a:ea typeface="Times New Roman" panose="02020603050405020304" pitchFamily="18" charset="0"/>
              </a:rPr>
              <a:t> </a:t>
            </a:r>
            <a:r>
              <a:rPr lang="en-US" sz="1200" dirty="0">
                <a:effectLst/>
                <a:latin typeface="Times New Roman" panose="02020603050405020304" pitchFamily="18" charset="0"/>
                <a:ea typeface="Times New Roman" panose="02020603050405020304" pitchFamily="18" charset="0"/>
              </a:rPr>
              <a:t>specific</a:t>
            </a:r>
            <a:r>
              <a:rPr lang="en-US" sz="1200" spc="-10" dirty="0">
                <a:effectLst/>
                <a:latin typeface="Times New Roman" panose="02020603050405020304" pitchFamily="18" charset="0"/>
                <a:ea typeface="Times New Roman" panose="02020603050405020304" pitchFamily="18" charset="0"/>
              </a:rPr>
              <a:t> </a:t>
            </a:r>
            <a:r>
              <a:rPr lang="en-US" sz="1200" dirty="0">
                <a:effectLst/>
                <a:latin typeface="Times New Roman" panose="02020603050405020304" pitchFamily="18" charset="0"/>
                <a:ea typeface="Times New Roman" panose="02020603050405020304" pitchFamily="18" charset="0"/>
              </a:rPr>
              <a:t>focus</a:t>
            </a:r>
            <a:r>
              <a:rPr lang="en-US" sz="1200" spc="-15" dirty="0">
                <a:effectLst/>
                <a:latin typeface="Times New Roman" panose="02020603050405020304" pitchFamily="18" charset="0"/>
                <a:ea typeface="Times New Roman" panose="02020603050405020304" pitchFamily="18" charset="0"/>
              </a:rPr>
              <a:t> </a:t>
            </a:r>
            <a:r>
              <a:rPr lang="en-US" sz="1200" dirty="0">
                <a:effectLst/>
                <a:latin typeface="Times New Roman" panose="02020603050405020304" pitchFamily="18" charset="0"/>
                <a:ea typeface="Times New Roman" panose="02020603050405020304" pitchFamily="18" charset="0"/>
              </a:rPr>
              <a:t>on</a:t>
            </a:r>
            <a:r>
              <a:rPr lang="en-US" sz="1200" spc="-10" dirty="0">
                <a:effectLst/>
                <a:latin typeface="Times New Roman" panose="02020603050405020304" pitchFamily="18" charset="0"/>
                <a:ea typeface="Times New Roman" panose="02020603050405020304" pitchFamily="18" charset="0"/>
              </a:rPr>
              <a:t> </a:t>
            </a:r>
            <a:r>
              <a:rPr lang="en-US" sz="1200" dirty="0">
                <a:effectLst/>
                <a:latin typeface="Times New Roman" panose="02020603050405020304" pitchFamily="18" charset="0"/>
                <a:ea typeface="Times New Roman" panose="02020603050405020304" pitchFamily="18" charset="0"/>
              </a:rPr>
              <a:t>byproducts</a:t>
            </a:r>
            <a:r>
              <a:rPr lang="en-US" sz="1200" spc="-15" dirty="0">
                <a:effectLst/>
                <a:latin typeface="Times New Roman" panose="02020603050405020304" pitchFamily="18" charset="0"/>
                <a:ea typeface="Times New Roman" panose="02020603050405020304" pitchFamily="18" charset="0"/>
              </a:rPr>
              <a:t> </a:t>
            </a:r>
            <a:r>
              <a:rPr lang="en-US" sz="1200" dirty="0">
                <a:effectLst/>
                <a:latin typeface="Times New Roman" panose="02020603050405020304" pitchFamily="18" charset="0"/>
                <a:ea typeface="Times New Roman" panose="02020603050405020304" pitchFamily="18" charset="0"/>
              </a:rPr>
              <a:t>and</a:t>
            </a:r>
            <a:r>
              <a:rPr lang="en-US" sz="1200" spc="-10" dirty="0">
                <a:effectLst/>
                <a:latin typeface="Times New Roman" panose="02020603050405020304" pitchFamily="18" charset="0"/>
                <a:ea typeface="Times New Roman" panose="02020603050405020304" pitchFamily="18" charset="0"/>
              </a:rPr>
              <a:t> </a:t>
            </a:r>
            <a:r>
              <a:rPr lang="en-US" sz="1200" dirty="0">
                <a:effectLst/>
                <a:latin typeface="Times New Roman" panose="02020603050405020304" pitchFamily="18" charset="0"/>
                <a:ea typeface="Times New Roman" panose="02020603050405020304" pitchFamily="18" charset="0"/>
              </a:rPr>
              <a:t>economic</a:t>
            </a:r>
            <a:r>
              <a:rPr lang="en-US" sz="1200" spc="-10" dirty="0">
                <a:effectLst/>
                <a:latin typeface="Times New Roman" panose="02020603050405020304" pitchFamily="18" charset="0"/>
                <a:ea typeface="Times New Roman" panose="02020603050405020304" pitchFamily="18" charset="0"/>
              </a:rPr>
              <a:t> </a:t>
            </a:r>
            <a:r>
              <a:rPr lang="en-US" sz="1200" dirty="0">
                <a:effectLst/>
                <a:latin typeface="Times New Roman" panose="02020603050405020304" pitchFamily="18" charset="0"/>
                <a:ea typeface="Times New Roman" panose="02020603050405020304" pitchFamily="18" charset="0"/>
              </a:rPr>
              <a:t>returns</a:t>
            </a:r>
            <a:r>
              <a:rPr lang="en-US" sz="1200" spc="-15" dirty="0">
                <a:effectLst/>
                <a:latin typeface="Times New Roman" panose="02020603050405020304" pitchFamily="18" charset="0"/>
                <a:ea typeface="Times New Roman" panose="02020603050405020304" pitchFamily="18" charset="0"/>
              </a:rPr>
              <a:t> </a:t>
            </a:r>
            <a:r>
              <a:rPr lang="en-US" sz="1200" dirty="0">
                <a:effectLst/>
                <a:latin typeface="Times New Roman" panose="02020603050405020304" pitchFamily="18" charset="0"/>
                <a:ea typeface="Times New Roman" panose="02020603050405020304" pitchFamily="18" charset="0"/>
              </a:rPr>
              <a:t>to farmers/ranchers.</a:t>
            </a:r>
            <a:r>
              <a:rPr lang="en-US" sz="1200" spc="-15" dirty="0">
                <a:effectLst/>
                <a:latin typeface="Times New Roman" panose="02020603050405020304" pitchFamily="18"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p>
            <a:pPr marL="0" marR="0">
              <a:spcBef>
                <a:spcPts val="110"/>
              </a:spcBef>
              <a:spcAft>
                <a:spcPts val="0"/>
              </a:spcAft>
            </a:pPr>
            <a:r>
              <a:rPr lang="en-US" sz="1200" dirty="0">
                <a:effectLst/>
                <a:latin typeface="Times New Roman" panose="02020603050405020304" pitchFamily="18" charset="0"/>
                <a:ea typeface="Times New Roman" panose="02020603050405020304" pitchFamily="18" charset="0"/>
              </a:rPr>
              <a:t> </a:t>
            </a:r>
          </a:p>
          <a:p>
            <a:pPr marL="81915" marR="113665">
              <a:spcBef>
                <a:spcPts val="0"/>
              </a:spcBef>
              <a:spcAft>
                <a:spcPts val="0"/>
              </a:spcAft>
            </a:pPr>
            <a:r>
              <a:rPr lang="en-US" sz="1200" dirty="0">
                <a:effectLst/>
                <a:latin typeface="Times New Roman" panose="02020603050405020304" pitchFamily="18" charset="0"/>
                <a:ea typeface="Times New Roman" panose="02020603050405020304" pitchFamily="18" charset="0"/>
              </a:rPr>
              <a:t>This</a:t>
            </a:r>
            <a:r>
              <a:rPr lang="en-US" sz="1200" spc="-20" dirty="0">
                <a:effectLst/>
                <a:latin typeface="Times New Roman" panose="02020603050405020304" pitchFamily="18" charset="0"/>
                <a:ea typeface="Times New Roman" panose="02020603050405020304" pitchFamily="18" charset="0"/>
              </a:rPr>
              <a:t> </a:t>
            </a:r>
            <a:r>
              <a:rPr lang="en-US" sz="1200" dirty="0">
                <a:effectLst/>
                <a:latin typeface="Times New Roman" panose="02020603050405020304" pitchFamily="18" charset="0"/>
                <a:ea typeface="Times New Roman" panose="02020603050405020304" pitchFamily="18" charset="0"/>
              </a:rPr>
              <a:t>multi-year</a:t>
            </a:r>
            <a:r>
              <a:rPr lang="en-US" sz="1200" spc="-15" dirty="0">
                <a:effectLst/>
                <a:latin typeface="Times New Roman" panose="02020603050405020304" pitchFamily="18" charset="0"/>
                <a:ea typeface="Times New Roman" panose="02020603050405020304" pitchFamily="18" charset="0"/>
              </a:rPr>
              <a:t> </a:t>
            </a:r>
            <a:r>
              <a:rPr lang="en-US" sz="1200" dirty="0">
                <a:effectLst/>
                <a:latin typeface="Times New Roman" panose="02020603050405020304" pitchFamily="18" charset="0"/>
                <a:ea typeface="Times New Roman" panose="02020603050405020304" pitchFamily="18" charset="0"/>
              </a:rPr>
              <a:t>project</a:t>
            </a:r>
            <a:r>
              <a:rPr lang="en-US" sz="1200" spc="-20" dirty="0">
                <a:effectLst/>
                <a:latin typeface="Times New Roman" panose="02020603050405020304" pitchFamily="18" charset="0"/>
                <a:ea typeface="Times New Roman" panose="02020603050405020304" pitchFamily="18" charset="0"/>
              </a:rPr>
              <a:t> through USDA </a:t>
            </a:r>
            <a:r>
              <a:rPr lang="en-US" sz="1200" dirty="0">
                <a:effectLst/>
                <a:latin typeface="Times New Roman" panose="02020603050405020304" pitchFamily="18" charset="0"/>
                <a:ea typeface="Times New Roman" panose="02020603050405020304" pitchFamily="18" charset="0"/>
              </a:rPr>
              <a:t>will</a:t>
            </a:r>
            <a:r>
              <a:rPr lang="en-US" sz="1200" spc="-20" dirty="0">
                <a:effectLst/>
                <a:latin typeface="Times New Roman" panose="02020603050405020304" pitchFamily="18" charset="0"/>
                <a:ea typeface="Times New Roman" panose="02020603050405020304" pitchFamily="18" charset="0"/>
              </a:rPr>
              <a:t> </a:t>
            </a:r>
            <a:r>
              <a:rPr lang="en-US" sz="1200" dirty="0">
                <a:effectLst/>
                <a:latin typeface="Times New Roman" panose="02020603050405020304" pitchFamily="18" charset="0"/>
                <a:ea typeface="Times New Roman" panose="02020603050405020304" pitchFamily="18" charset="0"/>
              </a:rPr>
              <a:t>pilot,</a:t>
            </a:r>
            <a:r>
              <a:rPr lang="en-US" sz="1200" spc="-20" dirty="0">
                <a:effectLst/>
                <a:latin typeface="Times New Roman" panose="02020603050405020304" pitchFamily="18" charset="0"/>
                <a:ea typeface="Times New Roman" panose="02020603050405020304" pitchFamily="18" charset="0"/>
              </a:rPr>
              <a:t> </a:t>
            </a:r>
            <a:r>
              <a:rPr lang="en-US" sz="1200" dirty="0">
                <a:effectLst/>
                <a:latin typeface="Times New Roman" panose="02020603050405020304" pitchFamily="18" charset="0"/>
                <a:ea typeface="Times New Roman" panose="02020603050405020304" pitchFamily="18" charset="0"/>
              </a:rPr>
              <a:t>test,</a:t>
            </a:r>
            <a:r>
              <a:rPr lang="en-US" sz="1200" spc="-20" dirty="0">
                <a:effectLst/>
                <a:latin typeface="Times New Roman" panose="02020603050405020304" pitchFamily="18" charset="0"/>
                <a:ea typeface="Times New Roman" panose="02020603050405020304" pitchFamily="18" charset="0"/>
              </a:rPr>
              <a:t> </a:t>
            </a:r>
            <a:r>
              <a:rPr lang="en-US" sz="1200" dirty="0">
                <a:effectLst/>
                <a:latin typeface="Times New Roman" panose="02020603050405020304" pitchFamily="18" charset="0"/>
                <a:ea typeface="Times New Roman" panose="02020603050405020304" pitchFamily="18" charset="0"/>
              </a:rPr>
              <a:t>and</a:t>
            </a:r>
            <a:r>
              <a:rPr lang="en-US" sz="1200" spc="-15" dirty="0">
                <a:effectLst/>
                <a:latin typeface="Times New Roman" panose="02020603050405020304" pitchFamily="18" charset="0"/>
                <a:ea typeface="Times New Roman" panose="02020603050405020304" pitchFamily="18" charset="0"/>
              </a:rPr>
              <a:t> </a:t>
            </a:r>
            <a:r>
              <a:rPr lang="en-US" sz="1200" dirty="0">
                <a:effectLst/>
                <a:latin typeface="Times New Roman" panose="02020603050405020304" pitchFamily="18" charset="0"/>
                <a:ea typeface="Times New Roman" panose="02020603050405020304" pitchFamily="18" charset="0"/>
              </a:rPr>
              <a:t>evaluate</a:t>
            </a:r>
            <a:r>
              <a:rPr lang="en-US" sz="1200" spc="-20" dirty="0">
                <a:effectLst/>
                <a:latin typeface="Times New Roman" panose="02020603050405020304" pitchFamily="18" charset="0"/>
                <a:ea typeface="Times New Roman" panose="02020603050405020304" pitchFamily="18" charset="0"/>
              </a:rPr>
              <a:t> </a:t>
            </a:r>
            <a:r>
              <a:rPr lang="en-US" sz="1200" dirty="0">
                <a:effectLst/>
                <a:latin typeface="Times New Roman" panose="02020603050405020304" pitchFamily="18" charset="0"/>
                <a:ea typeface="Times New Roman" panose="02020603050405020304" pitchFamily="18" charset="0"/>
              </a:rPr>
              <a:t>how</a:t>
            </a:r>
            <a:r>
              <a:rPr lang="en-US" sz="1200" spc="-20" dirty="0">
                <a:effectLst/>
                <a:latin typeface="Times New Roman" panose="02020603050405020304" pitchFamily="18" charset="0"/>
                <a:ea typeface="Times New Roman" panose="02020603050405020304" pitchFamily="18" charset="0"/>
              </a:rPr>
              <a:t> </a:t>
            </a:r>
            <a:r>
              <a:rPr lang="en-US" sz="1200" dirty="0">
                <a:effectLst/>
                <a:latin typeface="Times New Roman" panose="02020603050405020304" pitchFamily="18" charset="0"/>
                <a:ea typeface="Times New Roman" panose="02020603050405020304" pitchFamily="18" charset="0"/>
              </a:rPr>
              <a:t>the</a:t>
            </a:r>
            <a:r>
              <a:rPr lang="en-US" sz="1200" spc="-15" dirty="0">
                <a:effectLst/>
                <a:latin typeface="Times New Roman" panose="02020603050405020304" pitchFamily="18" charset="0"/>
                <a:ea typeface="Times New Roman" panose="02020603050405020304" pitchFamily="18" charset="0"/>
              </a:rPr>
              <a:t> </a:t>
            </a:r>
            <a:r>
              <a:rPr lang="en-US" sz="1200" dirty="0">
                <a:effectLst/>
                <a:latin typeface="Times New Roman" panose="02020603050405020304" pitchFamily="18" charset="0"/>
                <a:ea typeface="Times New Roman" panose="02020603050405020304" pitchFamily="18" charset="0"/>
              </a:rPr>
              <a:t>GRASS</a:t>
            </a:r>
            <a:r>
              <a:rPr lang="en-US" sz="1200" spc="-15" dirty="0">
                <a:effectLst/>
                <a:latin typeface="Times New Roman" panose="02020603050405020304" pitchFamily="18" charset="0"/>
                <a:ea typeface="Times New Roman" panose="02020603050405020304" pitchFamily="18" charset="0"/>
              </a:rPr>
              <a:t> </a:t>
            </a:r>
            <a:r>
              <a:rPr lang="en-US" sz="1200" dirty="0">
                <a:effectLst/>
                <a:latin typeface="Times New Roman" panose="02020603050405020304" pitchFamily="18" charset="0"/>
                <a:ea typeface="Times New Roman" panose="02020603050405020304" pitchFamily="18" charset="0"/>
              </a:rPr>
              <a:t>supply</a:t>
            </a:r>
            <a:r>
              <a:rPr lang="en-US" sz="1200" spc="-15" dirty="0">
                <a:effectLst/>
                <a:latin typeface="Times New Roman" panose="02020603050405020304" pitchFamily="18" charset="0"/>
                <a:ea typeface="Times New Roman" panose="02020603050405020304" pitchFamily="18" charset="0"/>
              </a:rPr>
              <a:t> </a:t>
            </a:r>
            <a:r>
              <a:rPr lang="en-US" sz="1200" dirty="0">
                <a:effectLst/>
                <a:latin typeface="Times New Roman" panose="02020603050405020304" pitchFamily="18" charset="0"/>
                <a:ea typeface="Times New Roman" panose="02020603050405020304" pitchFamily="18" charset="0"/>
              </a:rPr>
              <a:t>chain</a:t>
            </a:r>
            <a:r>
              <a:rPr lang="en-US" sz="1200" spc="-15" dirty="0">
                <a:effectLst/>
                <a:latin typeface="Times New Roman" panose="02020603050405020304" pitchFamily="18" charset="0"/>
                <a:ea typeface="Times New Roman" panose="02020603050405020304" pitchFamily="18" charset="0"/>
              </a:rPr>
              <a:t> </a:t>
            </a:r>
            <a:r>
              <a:rPr lang="en-US" sz="1200" dirty="0">
                <a:effectLst/>
                <a:latin typeface="Times New Roman" panose="02020603050405020304" pitchFamily="18" charset="0"/>
                <a:ea typeface="Times New Roman" panose="02020603050405020304" pitchFamily="18" charset="0"/>
              </a:rPr>
              <a:t>can</a:t>
            </a:r>
            <a:r>
              <a:rPr lang="en-US" sz="1200" spc="-15" dirty="0">
                <a:effectLst/>
                <a:latin typeface="Times New Roman" panose="02020603050405020304" pitchFamily="18" charset="0"/>
                <a:ea typeface="Times New Roman" panose="02020603050405020304" pitchFamily="18" charset="0"/>
              </a:rPr>
              <a:t> </a:t>
            </a:r>
            <a:r>
              <a:rPr lang="en-US" sz="1200" dirty="0">
                <a:effectLst/>
                <a:latin typeface="Times New Roman" panose="02020603050405020304" pitchFamily="18" charset="0"/>
                <a:ea typeface="Times New Roman" panose="02020603050405020304" pitchFamily="18" charset="0"/>
              </a:rPr>
              <a:t>be</a:t>
            </a:r>
            <a:r>
              <a:rPr lang="en-US" sz="1200" spc="-20" dirty="0">
                <a:effectLst/>
                <a:latin typeface="Times New Roman" panose="02020603050405020304" pitchFamily="18" charset="0"/>
                <a:ea typeface="Times New Roman" panose="02020603050405020304" pitchFamily="18" charset="0"/>
              </a:rPr>
              <a:t> </a:t>
            </a:r>
            <a:r>
              <a:rPr lang="en-US" sz="1200" dirty="0">
                <a:effectLst/>
                <a:latin typeface="Times New Roman" panose="02020603050405020304" pitchFamily="18" charset="0"/>
                <a:ea typeface="Times New Roman" panose="02020603050405020304" pitchFamily="18" charset="0"/>
              </a:rPr>
              <a:t>optimized for value and climate performance from farm and ranch to climate-smart markets, starting with the greenhouse gas benefits of grazing systems.</a:t>
            </a:r>
          </a:p>
        </p:txBody>
      </p:sp>
      <p:sp>
        <p:nvSpPr>
          <p:cNvPr id="4" name="TextBox 3">
            <a:extLst>
              <a:ext uri="{FF2B5EF4-FFF2-40B4-BE49-F238E27FC236}">
                <a16:creationId xmlns:a16="http://schemas.microsoft.com/office/drawing/2014/main" id="{E50C0CA1-8551-BCBD-1A40-D2FBA81363A0}"/>
              </a:ext>
            </a:extLst>
          </p:cNvPr>
          <p:cNvSpPr txBox="1"/>
          <p:nvPr/>
        </p:nvSpPr>
        <p:spPr>
          <a:xfrm>
            <a:off x="3586039" y="134045"/>
            <a:ext cx="4019049" cy="461665"/>
          </a:xfrm>
          <a:prstGeom prst="rect">
            <a:avLst/>
          </a:prstGeom>
          <a:noFill/>
        </p:spPr>
        <p:txBody>
          <a:bodyPr wrap="none" rtlCol="0">
            <a:spAutoFit/>
          </a:bodyPr>
          <a:lstStyle/>
          <a:p>
            <a:r>
              <a:rPr lang="en-US" sz="2400" dirty="0"/>
              <a:t>Climate Smart Commodities</a:t>
            </a:r>
          </a:p>
        </p:txBody>
      </p:sp>
      <p:pic>
        <p:nvPicPr>
          <p:cNvPr id="5" name="Google Shape;132;p5">
            <a:extLst>
              <a:ext uri="{FF2B5EF4-FFF2-40B4-BE49-F238E27FC236}">
                <a16:creationId xmlns:a16="http://schemas.microsoft.com/office/drawing/2014/main" id="{8A49B416-44A2-2409-5D81-CB5370DD5A2E}"/>
              </a:ext>
            </a:extLst>
          </p:cNvPr>
          <p:cNvPicPr preferRelativeResize="0"/>
          <p:nvPr/>
        </p:nvPicPr>
        <p:blipFill rotWithShape="1">
          <a:blip r:embed="rId3">
            <a:alphaModFix/>
          </a:blip>
          <a:srcRect/>
          <a:stretch/>
        </p:blipFill>
        <p:spPr>
          <a:xfrm>
            <a:off x="4727697" y="3931010"/>
            <a:ext cx="1509729" cy="805465"/>
          </a:xfrm>
          <a:prstGeom prst="rect">
            <a:avLst/>
          </a:prstGeom>
          <a:noFill/>
          <a:ln>
            <a:noFill/>
          </a:ln>
        </p:spPr>
      </p:pic>
      <p:pic>
        <p:nvPicPr>
          <p:cNvPr id="7" name="Picture 6" descr="A logo for a company&#10;&#10;Description automatically generated">
            <a:extLst>
              <a:ext uri="{FF2B5EF4-FFF2-40B4-BE49-F238E27FC236}">
                <a16:creationId xmlns:a16="http://schemas.microsoft.com/office/drawing/2014/main" id="{B0310598-7B9B-2939-18E7-36C3A755DFD1}"/>
              </a:ext>
            </a:extLst>
          </p:cNvPr>
          <p:cNvPicPr>
            <a:picLocks noChangeAspect="1"/>
          </p:cNvPicPr>
          <p:nvPr/>
        </p:nvPicPr>
        <p:blipFill>
          <a:blip r:embed="rId4"/>
          <a:stretch>
            <a:fillRect/>
          </a:stretch>
        </p:blipFill>
        <p:spPr>
          <a:xfrm>
            <a:off x="6435129" y="3931009"/>
            <a:ext cx="2044645" cy="805466"/>
          </a:xfrm>
          <a:prstGeom prst="rect">
            <a:avLst/>
          </a:prstGeom>
        </p:spPr>
      </p:pic>
    </p:spTree>
  </p:cSld>
  <p:clrMapOvr>
    <a:masterClrMapping/>
  </p:clrMapOvr>
</p:sld>
</file>

<file path=ppt/theme/theme1.xml><?xml version="1.0" encoding="utf-8"?>
<a:theme xmlns:a="http://schemas.openxmlformats.org/drawingml/2006/main" name="Solanio template">
  <a:themeElements>
    <a:clrScheme name="Custom 347">
      <a:dk1>
        <a:srgbClr val="484F56"/>
      </a:dk1>
      <a:lt1>
        <a:srgbClr val="FFFFFF"/>
      </a:lt1>
      <a:dk2>
        <a:srgbClr val="666666"/>
      </a:dk2>
      <a:lt2>
        <a:srgbClr val="EEF1F3"/>
      </a:lt2>
      <a:accent1>
        <a:srgbClr val="9BCF63"/>
      </a:accent1>
      <a:accent2>
        <a:srgbClr val="51B148"/>
      </a:accent2>
      <a:accent3>
        <a:srgbClr val="B8F567"/>
      </a:accent3>
      <a:accent4>
        <a:srgbClr val="484F56"/>
      </a:accent4>
      <a:accent5>
        <a:srgbClr val="89A8BF"/>
      </a:accent5>
      <a:accent6>
        <a:srgbClr val="E0E8EE"/>
      </a:accent6>
      <a:hlink>
        <a:srgbClr val="9BCF63"/>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109</TotalTime>
  <Words>1491</Words>
  <Application>Microsoft Macintosh PowerPoint</Application>
  <PresentationFormat>On-screen Show (16:9)</PresentationFormat>
  <Paragraphs>170</Paragraphs>
  <Slides>13</Slides>
  <Notes>11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13</vt:i4>
      </vt:variant>
    </vt:vector>
  </HeadingPairs>
  <TitlesOfParts>
    <vt:vector size="24" baseType="lpstr">
      <vt:lpstr>Pontano Sans</vt:lpstr>
      <vt:lpstr>Calibri</vt:lpstr>
      <vt:lpstr>Montserrat</vt:lpstr>
      <vt:lpstr>Courier New</vt:lpstr>
      <vt:lpstr>Libre Franklin</vt:lpstr>
      <vt:lpstr>Arial</vt:lpstr>
      <vt:lpstr>Roboto Black</vt:lpstr>
      <vt:lpstr>Dosis</vt:lpstr>
      <vt:lpstr>Times New Roman</vt:lpstr>
      <vt:lpstr>Dosis Light</vt:lpstr>
      <vt:lpstr>Solanio template</vt:lpstr>
      <vt:lpstr>Regenerative Agriculture and Justice Initiative  Cross-Sector Collaboration for Public Policy </vt:lpstr>
      <vt:lpstr>PowerPoint Presentation</vt:lpstr>
      <vt:lpstr>Overview of the Working Group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Department of Interior - Indian Affairs Office of Strategic Partnerships</vt:lpstr>
      <vt:lpstr>  Targeted Initiative   Supporting economic opportunity with Tribal nations and communities with a focus on Buffalo restoration through regenerative and Indigenous Ecological practices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Regenerative Agriculture and Justice Initiative  Cross-Sector Collaboration for Public Policy </dc:title>
  <cp:lastModifiedBy>David Levine</cp:lastModifiedBy>
  <cp:revision>3</cp:revision>
  <dcterms:modified xsi:type="dcterms:W3CDTF">2024-01-31T17:53:54Z</dcterms:modified>
</cp:coreProperties>
</file>